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48" r:id="rId5"/>
  </p:sldMasterIdLst>
  <p:notesMasterIdLst>
    <p:notesMasterId r:id="rId24"/>
  </p:notesMasterIdLst>
  <p:sldIdLst>
    <p:sldId id="346" r:id="rId6"/>
    <p:sldId id="349" r:id="rId7"/>
    <p:sldId id="441" r:id="rId8"/>
    <p:sldId id="444" r:id="rId9"/>
    <p:sldId id="453" r:id="rId10"/>
    <p:sldId id="454" r:id="rId11"/>
    <p:sldId id="445" r:id="rId12"/>
    <p:sldId id="446" r:id="rId13"/>
    <p:sldId id="456" r:id="rId14"/>
    <p:sldId id="447" r:id="rId15"/>
    <p:sldId id="448" r:id="rId16"/>
    <p:sldId id="450" r:id="rId17"/>
    <p:sldId id="449" r:id="rId18"/>
    <p:sldId id="451" r:id="rId19"/>
    <p:sldId id="457" r:id="rId20"/>
    <p:sldId id="452" r:id="rId21"/>
    <p:sldId id="455" r:id="rId22"/>
    <p:sldId id="42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DC72F9-7205-4FE3-A5B6-043613E94E54}">
          <p14:sldIdLst>
            <p14:sldId id="346"/>
            <p14:sldId id="349"/>
            <p14:sldId id="441"/>
          </p14:sldIdLst>
        </p14:section>
        <p14:section name="Untitled Section" id="{A70120BA-A56E-4CC2-991D-6D82EDAB5B10}">
          <p14:sldIdLst>
            <p14:sldId id="444"/>
            <p14:sldId id="453"/>
            <p14:sldId id="454"/>
            <p14:sldId id="445"/>
            <p14:sldId id="446"/>
            <p14:sldId id="456"/>
            <p14:sldId id="447"/>
            <p14:sldId id="448"/>
            <p14:sldId id="450"/>
            <p14:sldId id="449"/>
            <p14:sldId id="451"/>
            <p14:sldId id="457"/>
            <p14:sldId id="452"/>
            <p14:sldId id="455"/>
            <p14:sldId id="4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Harrison" initials="OH" lastIdx="1" clrIdx="0">
    <p:extLst>
      <p:ext uri="{19B8F6BF-5375-455C-9EA6-DF929625EA0E}">
        <p15:presenceInfo xmlns:p15="http://schemas.microsoft.com/office/powerpoint/2012/main" userId="S::oharrison@evolveip.uk::cfc4b108-77d0-4c92-884d-8a29fcd5f0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03B"/>
    <a:srgbClr val="10202A"/>
    <a:srgbClr val="0C1B23"/>
    <a:srgbClr val="0A1B23"/>
    <a:srgbClr val="061920"/>
    <a:srgbClr val="011922"/>
    <a:srgbClr val="33B976"/>
    <a:srgbClr val="EC8B47"/>
    <a:srgbClr val="1189B6"/>
    <a:srgbClr val="F063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3D62A-B3F4-4B5E-A260-29F1D4908495}" v="836" dt="2020-06-24T09:30:12.633"/>
    <p1510:client id="{622F6191-F0DD-44E2-9791-9CBEC9A7C8D3}" v="300" dt="2020-06-23T12:55:33.956"/>
    <p1510:client id="{B48C96F2-2833-4E72-8DF7-EEB3589E0603}" v="34" dt="2022-03-03T17:29:27.671"/>
    <p1510:client id="{ED0E63DB-41A7-4BBC-BABD-784A34EA0555}" v="227" dt="2022-03-01T10:40:48.997"/>
    <p1510:client id="{ED5D5C70-319F-4C7E-84E6-3F8097CBE0CE}" v="18" dt="2022-03-01T09:14:58.041"/>
    <p1510:client id="{FF6B6B4A-EA56-49D7-B838-EECD31545211}" v="431" dt="2020-06-24T09:25:53.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56"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B7B5344E-1DD1-694F-877F-5ACB63AEB1EB}" type="datetimeFigureOut">
              <a:rPr lang="en-US" smtClean="0"/>
              <a:pPr/>
              <a:t>3/4/2022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68A74F4-C269-F045-8003-4B58BDF14C5A}" type="slidenum">
              <a:rPr lang="en-US" smtClean="0"/>
              <a:pPr/>
              <a:t>‹#›</a:t>
            </a:fld>
            <a:endParaRPr lang="en-US"/>
          </a:p>
        </p:txBody>
      </p:sp>
    </p:spTree>
    <p:extLst>
      <p:ext uri="{BB962C8B-B14F-4D97-AF65-F5344CB8AC3E}">
        <p14:creationId xmlns:p14="http://schemas.microsoft.com/office/powerpoint/2010/main" val="1015223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A74F4-C269-F045-8003-4B58BDF14C5A}" type="slidenum">
              <a:rPr lang="en-US" smtClean="0"/>
              <a:pPr/>
              <a:t>2</a:t>
            </a:fld>
            <a:endParaRPr lang="en-US"/>
          </a:p>
        </p:txBody>
      </p:sp>
    </p:spTree>
    <p:extLst>
      <p:ext uri="{BB962C8B-B14F-4D97-AF65-F5344CB8AC3E}">
        <p14:creationId xmlns:p14="http://schemas.microsoft.com/office/powerpoint/2010/main" val="2517511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A74F4-C269-F045-8003-4B58BDF14C5A}" type="slidenum">
              <a:rPr lang="en-US" smtClean="0"/>
              <a:pPr/>
              <a:t>18</a:t>
            </a:fld>
            <a:endParaRPr lang="en-US"/>
          </a:p>
        </p:txBody>
      </p:sp>
    </p:spTree>
    <p:extLst>
      <p:ext uri="{BB962C8B-B14F-4D97-AF65-F5344CB8AC3E}">
        <p14:creationId xmlns:p14="http://schemas.microsoft.com/office/powerpoint/2010/main" val="214693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sure if I like this slide…</a:t>
            </a:r>
          </a:p>
        </p:txBody>
      </p:sp>
      <p:sp>
        <p:nvSpPr>
          <p:cNvPr id="4" name="Slide Number Placeholder 3"/>
          <p:cNvSpPr>
            <a:spLocks noGrp="1"/>
          </p:cNvSpPr>
          <p:nvPr>
            <p:ph type="sldNum" sz="quarter" idx="5"/>
          </p:nvPr>
        </p:nvSpPr>
        <p:spPr/>
        <p:txBody>
          <a:bodyPr/>
          <a:lstStyle/>
          <a:p>
            <a:fld id="{168A74F4-C269-F045-8003-4B58BDF14C5A}" type="slidenum">
              <a:rPr lang="en-US" smtClean="0"/>
              <a:pPr/>
              <a:t>5</a:t>
            </a:fld>
            <a:endParaRPr lang="en-US"/>
          </a:p>
        </p:txBody>
      </p:sp>
    </p:spTree>
    <p:extLst>
      <p:ext uri="{BB962C8B-B14F-4D97-AF65-F5344CB8AC3E}">
        <p14:creationId xmlns:p14="http://schemas.microsoft.com/office/powerpoint/2010/main" val="424629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sure if I like this slide…</a:t>
            </a:r>
          </a:p>
        </p:txBody>
      </p:sp>
      <p:sp>
        <p:nvSpPr>
          <p:cNvPr id="4" name="Slide Number Placeholder 3"/>
          <p:cNvSpPr>
            <a:spLocks noGrp="1"/>
          </p:cNvSpPr>
          <p:nvPr>
            <p:ph type="sldNum" sz="quarter" idx="5"/>
          </p:nvPr>
        </p:nvSpPr>
        <p:spPr/>
        <p:txBody>
          <a:bodyPr/>
          <a:lstStyle/>
          <a:p>
            <a:fld id="{168A74F4-C269-F045-8003-4B58BDF14C5A}" type="slidenum">
              <a:rPr lang="en-US" smtClean="0"/>
              <a:pPr/>
              <a:t>6</a:t>
            </a:fld>
            <a:endParaRPr lang="en-US"/>
          </a:p>
        </p:txBody>
      </p:sp>
    </p:spTree>
    <p:extLst>
      <p:ext uri="{BB962C8B-B14F-4D97-AF65-F5344CB8AC3E}">
        <p14:creationId xmlns:p14="http://schemas.microsoft.com/office/powerpoint/2010/main" val="424629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Too blurry?</a:t>
            </a:r>
          </a:p>
        </p:txBody>
      </p:sp>
      <p:sp>
        <p:nvSpPr>
          <p:cNvPr id="4" name="Slide Number Placeholder 3"/>
          <p:cNvSpPr>
            <a:spLocks noGrp="1"/>
          </p:cNvSpPr>
          <p:nvPr>
            <p:ph type="sldNum" sz="quarter" idx="5"/>
          </p:nvPr>
        </p:nvSpPr>
        <p:spPr/>
        <p:txBody>
          <a:bodyPr/>
          <a:lstStyle/>
          <a:p>
            <a:fld id="{168A74F4-C269-F045-8003-4B58BDF14C5A}" type="slidenum">
              <a:rPr lang="en-US" smtClean="0"/>
              <a:pPr/>
              <a:t>7</a:t>
            </a:fld>
            <a:endParaRPr lang="en-US"/>
          </a:p>
        </p:txBody>
      </p:sp>
    </p:spTree>
    <p:extLst>
      <p:ext uri="{BB962C8B-B14F-4D97-AF65-F5344CB8AC3E}">
        <p14:creationId xmlns:p14="http://schemas.microsoft.com/office/powerpoint/2010/main" val="417768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sure if I like this slide…</a:t>
            </a:r>
          </a:p>
        </p:txBody>
      </p:sp>
      <p:sp>
        <p:nvSpPr>
          <p:cNvPr id="4" name="Slide Number Placeholder 3"/>
          <p:cNvSpPr>
            <a:spLocks noGrp="1"/>
          </p:cNvSpPr>
          <p:nvPr>
            <p:ph type="sldNum" sz="quarter" idx="5"/>
          </p:nvPr>
        </p:nvSpPr>
        <p:spPr/>
        <p:txBody>
          <a:bodyPr/>
          <a:lstStyle/>
          <a:p>
            <a:fld id="{168A74F4-C269-F045-8003-4B58BDF14C5A}" type="slidenum">
              <a:rPr lang="en-US" smtClean="0"/>
              <a:pPr/>
              <a:t>8</a:t>
            </a:fld>
            <a:endParaRPr lang="en-US"/>
          </a:p>
        </p:txBody>
      </p:sp>
    </p:spTree>
    <p:extLst>
      <p:ext uri="{BB962C8B-B14F-4D97-AF65-F5344CB8AC3E}">
        <p14:creationId xmlns:p14="http://schemas.microsoft.com/office/powerpoint/2010/main" val="424629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A74F4-C269-F045-8003-4B58BDF14C5A}" type="slidenum">
              <a:rPr lang="en-US" smtClean="0"/>
              <a:pPr/>
              <a:t>9</a:t>
            </a:fld>
            <a:endParaRPr lang="en-US"/>
          </a:p>
        </p:txBody>
      </p:sp>
    </p:spTree>
    <p:extLst>
      <p:ext uri="{BB962C8B-B14F-4D97-AF65-F5344CB8AC3E}">
        <p14:creationId xmlns:p14="http://schemas.microsoft.com/office/powerpoint/2010/main" val="214693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Feels like it needs something else….</a:t>
            </a:r>
          </a:p>
        </p:txBody>
      </p:sp>
      <p:sp>
        <p:nvSpPr>
          <p:cNvPr id="4" name="Slide Number Placeholder 3"/>
          <p:cNvSpPr>
            <a:spLocks noGrp="1"/>
          </p:cNvSpPr>
          <p:nvPr>
            <p:ph type="sldNum" sz="quarter" idx="5"/>
          </p:nvPr>
        </p:nvSpPr>
        <p:spPr/>
        <p:txBody>
          <a:bodyPr/>
          <a:lstStyle/>
          <a:p>
            <a:fld id="{168A74F4-C269-F045-8003-4B58BDF14C5A}" type="slidenum">
              <a:rPr lang="en-US" smtClean="0"/>
              <a:pPr/>
              <a:t>10</a:t>
            </a:fld>
            <a:endParaRPr lang="en-US"/>
          </a:p>
        </p:txBody>
      </p:sp>
    </p:spTree>
    <p:extLst>
      <p:ext uri="{BB962C8B-B14F-4D97-AF65-F5344CB8AC3E}">
        <p14:creationId xmlns:p14="http://schemas.microsoft.com/office/powerpoint/2010/main" val="252627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A74F4-C269-F045-8003-4B58BDF14C5A}" type="slidenum">
              <a:rPr lang="en-US" smtClean="0"/>
              <a:pPr/>
              <a:t>11</a:t>
            </a:fld>
            <a:endParaRPr lang="en-US"/>
          </a:p>
        </p:txBody>
      </p:sp>
    </p:spTree>
    <p:extLst>
      <p:ext uri="{BB962C8B-B14F-4D97-AF65-F5344CB8AC3E}">
        <p14:creationId xmlns:p14="http://schemas.microsoft.com/office/powerpoint/2010/main" val="296532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may want to add a few more points...</a:t>
            </a:r>
          </a:p>
        </p:txBody>
      </p:sp>
      <p:sp>
        <p:nvSpPr>
          <p:cNvPr id="4" name="Slide Number Placeholder 3"/>
          <p:cNvSpPr>
            <a:spLocks noGrp="1"/>
          </p:cNvSpPr>
          <p:nvPr>
            <p:ph type="sldNum" sz="quarter" idx="5"/>
          </p:nvPr>
        </p:nvSpPr>
        <p:spPr/>
        <p:txBody>
          <a:bodyPr/>
          <a:lstStyle/>
          <a:p>
            <a:fld id="{168A74F4-C269-F045-8003-4B58BDF14C5A}" type="slidenum">
              <a:rPr lang="en-US" smtClean="0"/>
              <a:pPr/>
              <a:t>13</a:t>
            </a:fld>
            <a:endParaRPr lang="en-US"/>
          </a:p>
        </p:txBody>
      </p:sp>
    </p:spTree>
    <p:extLst>
      <p:ext uri="{BB962C8B-B14F-4D97-AF65-F5344CB8AC3E}">
        <p14:creationId xmlns:p14="http://schemas.microsoft.com/office/powerpoint/2010/main" val="2928253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p:spTree>
      <p:nvGrpSpPr>
        <p:cNvPr id="1" name=""/>
        <p:cNvGrpSpPr/>
        <p:nvPr/>
      </p:nvGrpSpPr>
      <p:grpSpPr>
        <a:xfrm>
          <a:off x="0" y="0"/>
          <a:ext cx="0" cy="0"/>
          <a:chOff x="0" y="0"/>
          <a:chExt cx="0" cy="0"/>
        </a:xfrm>
      </p:grpSpPr>
      <p:pic>
        <p:nvPicPr>
          <p:cNvPr id="3" name="Picture 2" descr="cover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4" name="Picture 13" descr="Evolve_NewLogo_All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52497" y="1571625"/>
            <a:ext cx="6976375" cy="1889125"/>
          </a:xfrm>
          <a:prstGeom prst="rect">
            <a:avLst/>
          </a:prstGeom>
        </p:spPr>
      </p:pic>
    </p:spTree>
    <p:extLst>
      <p:ext uri="{BB962C8B-B14F-4D97-AF65-F5344CB8AC3E}">
        <p14:creationId xmlns:p14="http://schemas.microsoft.com/office/powerpoint/2010/main" val="2267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Content with Key Paragraph (orang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21" name="Rounded Rectangle 20"/>
          <p:cNvSpPr/>
          <p:nvPr userDrawn="1"/>
        </p:nvSpPr>
        <p:spPr>
          <a:xfrm>
            <a:off x="0" y="-1"/>
            <a:ext cx="9144000" cy="1612669"/>
          </a:xfrm>
          <a:prstGeom prst="roundRect">
            <a:avLst>
              <a:gd name="adj" fmla="val 0"/>
            </a:avLst>
          </a:prstGeom>
          <a:solidFill>
            <a:schemeClr val="accent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2"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Content Placeholder 3"/>
          <p:cNvSpPr>
            <a:spLocks noGrp="1"/>
          </p:cNvSpPr>
          <p:nvPr>
            <p:ph sz="quarter" idx="13" hasCustomPrompt="1"/>
          </p:nvPr>
        </p:nvSpPr>
        <p:spPr>
          <a:xfrm>
            <a:off x="4806978"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22" name="Group 21"/>
          <p:cNvGrpSpPr/>
          <p:nvPr userDrawn="1"/>
        </p:nvGrpSpPr>
        <p:grpSpPr>
          <a:xfrm>
            <a:off x="9242425" y="-7683"/>
            <a:ext cx="2361904" cy="4877747"/>
            <a:chOff x="9242425" y="-7683"/>
            <a:chExt cx="2361904" cy="4877747"/>
          </a:xfrm>
        </p:grpSpPr>
        <p:grpSp>
          <p:nvGrpSpPr>
            <p:cNvPr id="23" name="Group 22"/>
            <p:cNvGrpSpPr/>
            <p:nvPr userDrawn="1"/>
          </p:nvGrpSpPr>
          <p:grpSpPr>
            <a:xfrm>
              <a:off x="9242425" y="207127"/>
              <a:ext cx="2361904" cy="2157178"/>
              <a:chOff x="9242425" y="242491"/>
              <a:chExt cx="2361904" cy="2157178"/>
            </a:xfrm>
          </p:grpSpPr>
          <p:sp>
            <p:nvSpPr>
              <p:cNvPr id="28" name="Rectangle 27"/>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9"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4" name="Rectangle 23"/>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5" name="Group 24"/>
            <p:cNvGrpSpPr/>
            <p:nvPr userDrawn="1"/>
          </p:nvGrpSpPr>
          <p:grpSpPr>
            <a:xfrm>
              <a:off x="9242425" y="2450186"/>
              <a:ext cx="2361904" cy="2419878"/>
              <a:chOff x="9242425" y="242491"/>
              <a:chExt cx="2361904" cy="2419878"/>
            </a:xfrm>
          </p:grpSpPr>
          <p:sp>
            <p:nvSpPr>
              <p:cNvPr id="26" name="Rectangle 25"/>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30" name="Group 29"/>
          <p:cNvGrpSpPr/>
          <p:nvPr userDrawn="1"/>
        </p:nvGrpSpPr>
        <p:grpSpPr>
          <a:xfrm>
            <a:off x="9242425" y="4942100"/>
            <a:ext cx="2361904" cy="649002"/>
            <a:chOff x="9242425" y="4942100"/>
            <a:chExt cx="2361904" cy="649002"/>
          </a:xfrm>
        </p:grpSpPr>
        <p:sp>
          <p:nvSpPr>
            <p:cNvPr id="31" name="Rectangle 30"/>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312305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Content with Key Paragraph (blu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21" name="Rounded Rectangle 20"/>
          <p:cNvSpPr/>
          <p:nvPr userDrawn="1"/>
        </p:nvSpPr>
        <p:spPr>
          <a:xfrm>
            <a:off x="0" y="0"/>
            <a:ext cx="9144000" cy="1612669"/>
          </a:xfrm>
          <a:prstGeom prst="roundRect">
            <a:avLst>
              <a:gd name="adj" fmla="val 0"/>
            </a:avLst>
          </a:prstGeom>
          <a:solidFill>
            <a:schemeClr val="accent3">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2"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Content Placeholder 3"/>
          <p:cNvSpPr>
            <a:spLocks noGrp="1"/>
          </p:cNvSpPr>
          <p:nvPr>
            <p:ph sz="quarter" idx="13" hasCustomPrompt="1"/>
          </p:nvPr>
        </p:nvSpPr>
        <p:spPr>
          <a:xfrm>
            <a:off x="4806978"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22" name="Group 21"/>
          <p:cNvGrpSpPr/>
          <p:nvPr userDrawn="1"/>
        </p:nvGrpSpPr>
        <p:grpSpPr>
          <a:xfrm>
            <a:off x="9242425" y="-7683"/>
            <a:ext cx="2361904" cy="4877747"/>
            <a:chOff x="9242425" y="-7683"/>
            <a:chExt cx="2361904" cy="4877747"/>
          </a:xfrm>
        </p:grpSpPr>
        <p:grpSp>
          <p:nvGrpSpPr>
            <p:cNvPr id="23" name="Group 22"/>
            <p:cNvGrpSpPr/>
            <p:nvPr userDrawn="1"/>
          </p:nvGrpSpPr>
          <p:grpSpPr>
            <a:xfrm>
              <a:off x="9242425" y="207127"/>
              <a:ext cx="2361904" cy="2157178"/>
              <a:chOff x="9242425" y="242491"/>
              <a:chExt cx="2361904" cy="2157178"/>
            </a:xfrm>
          </p:grpSpPr>
          <p:sp>
            <p:nvSpPr>
              <p:cNvPr id="28" name="Rectangle 27"/>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9"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4" name="Rectangle 23"/>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5" name="Group 24"/>
            <p:cNvGrpSpPr/>
            <p:nvPr userDrawn="1"/>
          </p:nvGrpSpPr>
          <p:grpSpPr>
            <a:xfrm>
              <a:off x="9242425" y="2450186"/>
              <a:ext cx="2361904" cy="2419878"/>
              <a:chOff x="9242425" y="242491"/>
              <a:chExt cx="2361904" cy="2419878"/>
            </a:xfrm>
          </p:grpSpPr>
          <p:sp>
            <p:nvSpPr>
              <p:cNvPr id="26" name="Rectangle 25"/>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30" name="Group 29"/>
          <p:cNvGrpSpPr/>
          <p:nvPr userDrawn="1"/>
        </p:nvGrpSpPr>
        <p:grpSpPr>
          <a:xfrm>
            <a:off x="9242425" y="4942100"/>
            <a:ext cx="2361904" cy="649002"/>
            <a:chOff x="9242425" y="4942100"/>
            <a:chExt cx="2361904" cy="649002"/>
          </a:xfrm>
        </p:grpSpPr>
        <p:sp>
          <p:nvSpPr>
            <p:cNvPr id="31" name="Rectangle 30"/>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11087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Key Message (grey)">
    <p:spTree>
      <p:nvGrpSpPr>
        <p:cNvPr id="1" name=""/>
        <p:cNvGrpSpPr/>
        <p:nvPr/>
      </p:nvGrpSpPr>
      <p:grpSpPr>
        <a:xfrm>
          <a:off x="0" y="0"/>
          <a:ext cx="0" cy="0"/>
          <a:chOff x="0" y="0"/>
          <a:chExt cx="0" cy="0"/>
        </a:xfrm>
      </p:grpSpPr>
      <p:sp>
        <p:nvSpPr>
          <p:cNvPr id="3" name="Rounded Rectangle 2"/>
          <p:cNvSpPr/>
          <p:nvPr userDrawn="1"/>
        </p:nvSpPr>
        <p:spPr>
          <a:xfrm>
            <a:off x="0" y="0"/>
            <a:ext cx="9144000" cy="688489"/>
          </a:xfrm>
          <a:prstGeom prst="roundRect">
            <a:avLst>
              <a:gd name="adj" fmla="val 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4" name="Rectangle 3"/>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a:grpSpLocks noChangeAspect="1"/>
          </p:cNvGrpSpPr>
          <p:nvPr userDrawn="1"/>
        </p:nvGrpSpPr>
        <p:grpSpPr bwMode="auto">
          <a:xfrm>
            <a:off x="7713064" y="253959"/>
            <a:ext cx="1104783" cy="174232"/>
            <a:chOff x="0" y="1544"/>
            <a:chExt cx="7812" cy="1232"/>
          </a:xfrm>
          <a:solidFill>
            <a:schemeClr val="bg1"/>
          </a:solidFill>
        </p:grpSpPr>
        <p:sp>
          <p:nvSpPr>
            <p:cNvPr id="6" name="Freeform 5"/>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le 1"/>
          <p:cNvSpPr>
            <a:spLocks noGrp="1"/>
          </p:cNvSpPr>
          <p:nvPr>
            <p:ph type="title"/>
          </p:nvPr>
        </p:nvSpPr>
        <p:spPr/>
        <p:txBody>
          <a:bodyPr/>
          <a:lstStyle>
            <a:lvl1pPr>
              <a:defRPr b="0" i="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5" name="Picture Placeholder 14"/>
          <p:cNvSpPr>
            <a:spLocks noGrp="1"/>
          </p:cNvSpPr>
          <p:nvPr>
            <p:ph type="pic" sz="quarter" idx="10"/>
          </p:nvPr>
        </p:nvSpPr>
        <p:spPr>
          <a:xfrm>
            <a:off x="0" y="688490"/>
            <a:ext cx="9144000" cy="4455010"/>
          </a:xfrm>
        </p:spPr>
        <p:txBody>
          <a:bodyPr/>
          <a:lstStyle>
            <a:lvl1pPr marL="0" indent="0">
              <a:buNone/>
              <a:defRPr/>
            </a:lvl1pPr>
          </a:lstStyle>
          <a:p>
            <a:endParaRPr lang="en-US"/>
          </a:p>
        </p:txBody>
      </p:sp>
      <p:sp>
        <p:nvSpPr>
          <p:cNvPr id="17" name="Text Placeholder 16"/>
          <p:cNvSpPr>
            <a:spLocks noGrp="1"/>
          </p:cNvSpPr>
          <p:nvPr>
            <p:ph type="body" sz="quarter" idx="11" hasCustomPrompt="1"/>
          </p:nvPr>
        </p:nvSpPr>
        <p:spPr>
          <a:xfrm>
            <a:off x="0" y="688489"/>
            <a:ext cx="9144000" cy="4457105"/>
          </a:xfrm>
          <a:gradFill>
            <a:gsLst>
              <a:gs pos="0">
                <a:schemeClr val="tx1">
                  <a:lumMod val="75000"/>
                  <a:lumOff val="25000"/>
                  <a:alpha val="4000"/>
                </a:schemeClr>
              </a:gs>
              <a:gs pos="100000">
                <a:schemeClr val="tx1">
                  <a:lumMod val="75000"/>
                  <a:lumOff val="25000"/>
                </a:schemeClr>
              </a:gs>
            </a:gsLst>
            <a:lin ang="5400000" scaled="1"/>
          </a:gradFill>
        </p:spPr>
        <p:txBody>
          <a:bodyPr bIns="396000" anchor="ctr">
            <a:normAutofit/>
          </a:bodyPr>
          <a:lstStyle>
            <a:lvl1pPr marL="0" indent="0" algn="ctr">
              <a:buNone/>
              <a:defRPr sz="2800" b="1" i="0">
                <a:solidFill>
                  <a:schemeClr val="bg1"/>
                </a:solidFill>
                <a:latin typeface="Avenir Black" charset="0"/>
                <a:ea typeface="Avenir Black" charset="0"/>
                <a:cs typeface="Avenir Blac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CA"/>
              <a:t>Click to add key message</a:t>
            </a:r>
            <a:endParaRPr lang="en-US"/>
          </a:p>
        </p:txBody>
      </p:sp>
      <p:grpSp>
        <p:nvGrpSpPr>
          <p:cNvPr id="16" name="Group 15"/>
          <p:cNvGrpSpPr/>
          <p:nvPr userDrawn="1"/>
        </p:nvGrpSpPr>
        <p:grpSpPr>
          <a:xfrm>
            <a:off x="9242426" y="-7683"/>
            <a:ext cx="2018335" cy="1124160"/>
            <a:chOff x="9242426" y="-7683"/>
            <a:chExt cx="2018335" cy="1124160"/>
          </a:xfrm>
        </p:grpSpPr>
        <p:sp>
          <p:nvSpPr>
            <p:cNvPr id="26" name="Rectangle 25"/>
            <p:cNvSpPr/>
            <p:nvPr userDrawn="1"/>
          </p:nvSpPr>
          <p:spPr>
            <a:xfrm>
              <a:off x="9309099" y="416680"/>
              <a:ext cx="1951661" cy="69979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Add a photo:</a:t>
              </a:r>
            </a:p>
            <a:p>
              <a:pPr marL="228600" indent="-136525" algn="l">
                <a:spcAft>
                  <a:spcPts val="200"/>
                </a:spcAft>
                <a:buFont typeface="+mj-lt"/>
                <a:buAutoNum type="arabicPeriod"/>
                <a:tabLst/>
              </a:pPr>
              <a:r>
                <a:rPr lang="en-US" sz="600" b="0" i="0">
                  <a:solidFill>
                    <a:srgbClr val="464B54"/>
                  </a:solidFill>
                </a:rPr>
                <a:t>Click and drag the photo from your source folder into the slide.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If the photo hides the text, right click on the photo and select </a:t>
              </a:r>
              <a:r>
                <a:rPr kumimoji="0" lang="en-US" sz="600" b="1" i="0" u="none" strike="noStrike" kern="1200" cap="none" spc="0" normalizeH="0" baseline="0" noProof="0">
                  <a:ln>
                    <a:noFill/>
                  </a:ln>
                  <a:solidFill>
                    <a:srgbClr val="464B54"/>
                  </a:solidFill>
                  <a:effectLst/>
                  <a:uLnTx/>
                  <a:uFillTx/>
                  <a:latin typeface="+mn-lt"/>
                  <a:ea typeface="+mn-ea"/>
                  <a:cs typeface="+mn-cs"/>
                </a:rPr>
                <a:t>Arrange &gt; Send to Back</a:t>
              </a:r>
              <a:r>
                <a:rPr kumimoji="0" lang="en-US" sz="600" b="0" i="0" u="none" strike="noStrike" kern="1200" cap="none" spc="0" normalizeH="0" baseline="0" noProof="0">
                  <a:ln>
                    <a:noFill/>
                  </a:ln>
                  <a:solidFill>
                    <a:srgbClr val="464B54"/>
                  </a:solidFill>
                  <a:effectLst/>
                  <a:uLnTx/>
                  <a:uFillTx/>
                  <a:latin typeface="+mn-lt"/>
                  <a:ea typeface="+mn-ea"/>
                  <a:cs typeface="+mn-cs"/>
                </a:rPr>
                <a:t>.</a:t>
              </a:r>
            </a:p>
          </p:txBody>
        </p:sp>
        <p:sp>
          <p:nvSpPr>
            <p:cNvPr id="35" name="Freeform 34"/>
            <p:cNvSpPr/>
            <p:nvPr userDrawn="1"/>
          </p:nvSpPr>
          <p:spPr>
            <a:xfrm>
              <a:off x="9242426" y="207127"/>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Slide Instructions</a:t>
              </a:r>
            </a:p>
          </p:txBody>
        </p:sp>
        <p:sp>
          <p:nvSpPr>
            <p:cNvPr id="22" name="Rectangle 21"/>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grpSp>
        <p:nvGrpSpPr>
          <p:cNvPr id="43" name="Group 42"/>
          <p:cNvGrpSpPr/>
          <p:nvPr userDrawn="1"/>
        </p:nvGrpSpPr>
        <p:grpSpPr>
          <a:xfrm>
            <a:off x="9242426" y="1172815"/>
            <a:ext cx="2018335" cy="669944"/>
            <a:chOff x="9242426" y="1172815"/>
            <a:chExt cx="2018335" cy="669944"/>
          </a:xfrm>
        </p:grpSpPr>
        <p:sp>
          <p:nvSpPr>
            <p:cNvPr id="39" name="Rectangle 38"/>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2" name="Freeform 41"/>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29890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
                                        <p:tgtEl>
                                          <p:spTgt spid="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bg/>
                                          </p:spTgt>
                                        </p:tgtEl>
                                        <p:attrNameLst>
                                          <p:attrName>style.visibility</p:attrName>
                                        </p:attrNameLst>
                                      </p:cBhvr>
                                      <p:to>
                                        <p:strVal val="visible"/>
                                      </p:to>
                                    </p:set>
                                    <p:animEffect transition="in" filter="fade">
                                      <p:cBhvr>
                                        <p:cTn id="13" dur="1000"/>
                                        <p:tgtEl>
                                          <p:spTgt spid="17">
                                            <p:bg/>
                                          </p:spTgt>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barn(outVertical)">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7" grpId="0" uiExpand="1" build="p"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 lvl="1">
            <p:tnLst>
              <p:par>
                <p:cTn presetID="16" presetClass="entr" presetSubtype="37"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barn(outVertical)">
                      <p:cBhvr>
                        <p:cTn dur="500"/>
                        <p:tgtEl>
                          <p:spTgt spid="1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Key Message (orange)">
    <p:spTree>
      <p:nvGrpSpPr>
        <p:cNvPr id="1" name=""/>
        <p:cNvGrpSpPr/>
        <p:nvPr/>
      </p:nvGrpSpPr>
      <p:grpSpPr>
        <a:xfrm>
          <a:off x="0" y="0"/>
          <a:ext cx="0" cy="0"/>
          <a:chOff x="0" y="0"/>
          <a:chExt cx="0" cy="0"/>
        </a:xfrm>
      </p:grpSpPr>
      <p:sp>
        <p:nvSpPr>
          <p:cNvPr id="3" name="Rounded Rectangle 2"/>
          <p:cNvSpPr/>
          <p:nvPr userDrawn="1"/>
        </p:nvSpPr>
        <p:spPr>
          <a:xfrm>
            <a:off x="0" y="0"/>
            <a:ext cx="9144000" cy="688489"/>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4" name="Rectangle 3"/>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a:grpSpLocks noChangeAspect="1"/>
          </p:cNvGrpSpPr>
          <p:nvPr userDrawn="1"/>
        </p:nvGrpSpPr>
        <p:grpSpPr bwMode="auto">
          <a:xfrm>
            <a:off x="7713064" y="253959"/>
            <a:ext cx="1104783" cy="174232"/>
            <a:chOff x="0" y="1544"/>
            <a:chExt cx="7812" cy="1232"/>
          </a:xfrm>
          <a:solidFill>
            <a:schemeClr val="bg1"/>
          </a:solidFill>
        </p:grpSpPr>
        <p:sp>
          <p:nvSpPr>
            <p:cNvPr id="6" name="Freeform 5"/>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le 1"/>
          <p:cNvSpPr>
            <a:spLocks noGrp="1"/>
          </p:cNvSpPr>
          <p:nvPr>
            <p:ph type="title"/>
          </p:nvPr>
        </p:nvSpPr>
        <p:spPr/>
        <p:txBody>
          <a:bodyPr/>
          <a:lstStyle>
            <a:lvl1pPr>
              <a:defRPr b="0" i="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5" name="Picture Placeholder 14"/>
          <p:cNvSpPr>
            <a:spLocks noGrp="1"/>
          </p:cNvSpPr>
          <p:nvPr>
            <p:ph type="pic" sz="quarter" idx="10"/>
          </p:nvPr>
        </p:nvSpPr>
        <p:spPr>
          <a:xfrm>
            <a:off x="0" y="688490"/>
            <a:ext cx="9144000" cy="4455010"/>
          </a:xfrm>
        </p:spPr>
        <p:txBody>
          <a:bodyPr/>
          <a:lstStyle>
            <a:lvl1pPr marL="0" indent="0">
              <a:buNone/>
              <a:defRPr/>
            </a:lvl1pPr>
          </a:lstStyle>
          <a:p>
            <a:endParaRPr lang="en-US"/>
          </a:p>
        </p:txBody>
      </p:sp>
      <p:sp>
        <p:nvSpPr>
          <p:cNvPr id="17" name="Text Placeholder 16"/>
          <p:cNvSpPr>
            <a:spLocks noGrp="1"/>
          </p:cNvSpPr>
          <p:nvPr>
            <p:ph type="body" sz="quarter" idx="11" hasCustomPrompt="1"/>
          </p:nvPr>
        </p:nvSpPr>
        <p:spPr>
          <a:xfrm>
            <a:off x="0" y="690328"/>
            <a:ext cx="9144000" cy="4457105"/>
          </a:xfrm>
          <a:gradFill>
            <a:gsLst>
              <a:gs pos="0">
                <a:schemeClr val="accent1">
                  <a:alpha val="4000"/>
                </a:schemeClr>
              </a:gs>
              <a:gs pos="100000">
                <a:schemeClr val="accent1"/>
              </a:gs>
            </a:gsLst>
            <a:lin ang="5400000" scaled="1"/>
          </a:gradFill>
        </p:spPr>
        <p:txBody>
          <a:bodyPr bIns="396000" anchor="ctr">
            <a:normAutofit/>
          </a:bodyPr>
          <a:lstStyle>
            <a:lvl1pPr marL="0" indent="0" algn="ctr">
              <a:buNone/>
              <a:defRPr sz="2800" b="1" i="0">
                <a:solidFill>
                  <a:schemeClr val="bg1"/>
                </a:solidFill>
                <a:latin typeface="Avenir Black" charset="0"/>
                <a:ea typeface="Avenir Black" charset="0"/>
                <a:cs typeface="Avenir Blac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CA"/>
              <a:t>Click to add key message</a:t>
            </a:r>
            <a:endParaRPr lang="en-US"/>
          </a:p>
        </p:txBody>
      </p:sp>
      <p:grpSp>
        <p:nvGrpSpPr>
          <p:cNvPr id="18" name="Group 17"/>
          <p:cNvGrpSpPr/>
          <p:nvPr userDrawn="1"/>
        </p:nvGrpSpPr>
        <p:grpSpPr>
          <a:xfrm>
            <a:off x="9242426" y="-7683"/>
            <a:ext cx="2018335" cy="1124160"/>
            <a:chOff x="9242426" y="-7683"/>
            <a:chExt cx="2018335" cy="1124160"/>
          </a:xfrm>
        </p:grpSpPr>
        <p:sp>
          <p:nvSpPr>
            <p:cNvPr id="21" name="Rectangle 20"/>
            <p:cNvSpPr/>
            <p:nvPr userDrawn="1"/>
          </p:nvSpPr>
          <p:spPr>
            <a:xfrm>
              <a:off x="9309099" y="416680"/>
              <a:ext cx="1951661" cy="69979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Add a photo:</a:t>
              </a:r>
            </a:p>
            <a:p>
              <a:pPr marL="228600" indent="-136525" algn="l">
                <a:spcAft>
                  <a:spcPts val="200"/>
                </a:spcAft>
                <a:buFont typeface="+mj-lt"/>
                <a:buAutoNum type="arabicPeriod"/>
                <a:tabLst/>
              </a:pPr>
              <a:r>
                <a:rPr lang="en-US" sz="600" b="0" i="0">
                  <a:solidFill>
                    <a:srgbClr val="464B54"/>
                  </a:solidFill>
                </a:rPr>
                <a:t>Click and drag the photo from your source folder into the slide.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If the photo hides the text, right click on the photo and select </a:t>
              </a:r>
              <a:r>
                <a:rPr kumimoji="0" lang="en-US" sz="600" b="1" i="0" u="none" strike="noStrike" kern="1200" cap="none" spc="0" normalizeH="0" baseline="0" noProof="0">
                  <a:ln>
                    <a:noFill/>
                  </a:ln>
                  <a:solidFill>
                    <a:srgbClr val="464B54"/>
                  </a:solidFill>
                  <a:effectLst/>
                  <a:uLnTx/>
                  <a:uFillTx/>
                  <a:latin typeface="+mn-lt"/>
                  <a:ea typeface="+mn-ea"/>
                  <a:cs typeface="+mn-cs"/>
                </a:rPr>
                <a:t>Arrange &gt; Send to Back</a:t>
              </a:r>
              <a:r>
                <a:rPr kumimoji="0" lang="en-US" sz="600" b="0" i="0" u="none" strike="noStrike" kern="1200" cap="none" spc="0" normalizeH="0" baseline="0" noProof="0">
                  <a:ln>
                    <a:noFill/>
                  </a:ln>
                  <a:solidFill>
                    <a:srgbClr val="464B54"/>
                  </a:solidFill>
                  <a:effectLst/>
                  <a:uLnTx/>
                  <a:uFillTx/>
                  <a:latin typeface="+mn-lt"/>
                  <a:ea typeface="+mn-ea"/>
                  <a:cs typeface="+mn-cs"/>
                </a:rPr>
                <a:t>.</a:t>
              </a:r>
            </a:p>
          </p:txBody>
        </p:sp>
        <p:sp>
          <p:nvSpPr>
            <p:cNvPr id="22" name="Freeform 21"/>
            <p:cNvSpPr/>
            <p:nvPr userDrawn="1"/>
          </p:nvSpPr>
          <p:spPr>
            <a:xfrm>
              <a:off x="9242426" y="207127"/>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Slide Instructions</a:t>
              </a:r>
            </a:p>
          </p:txBody>
        </p:sp>
        <p:sp>
          <p:nvSpPr>
            <p:cNvPr id="23" name="Rectangle 22"/>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grpSp>
        <p:nvGrpSpPr>
          <p:cNvPr id="24" name="Group 23"/>
          <p:cNvGrpSpPr/>
          <p:nvPr userDrawn="1"/>
        </p:nvGrpSpPr>
        <p:grpSpPr>
          <a:xfrm>
            <a:off x="9242426" y="1172815"/>
            <a:ext cx="2018335" cy="669944"/>
            <a:chOff x="9242426" y="1172815"/>
            <a:chExt cx="2018335" cy="669944"/>
          </a:xfrm>
        </p:grpSpPr>
        <p:sp>
          <p:nvSpPr>
            <p:cNvPr id="25" name="Rectangle 24"/>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6" name="Freeform 25"/>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364642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
                                        <p:tgtEl>
                                          <p:spTgt spid="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bg/>
                                          </p:spTgt>
                                        </p:tgtEl>
                                        <p:attrNameLst>
                                          <p:attrName>style.visibility</p:attrName>
                                        </p:attrNameLst>
                                      </p:cBhvr>
                                      <p:to>
                                        <p:strVal val="visible"/>
                                      </p:to>
                                    </p:set>
                                    <p:animEffect transition="in" filter="fade">
                                      <p:cBhvr>
                                        <p:cTn id="13" dur="1000"/>
                                        <p:tgtEl>
                                          <p:spTgt spid="17">
                                            <p:bg/>
                                          </p:spTgt>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barn(outVertical)">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7" grpId="0" build="p"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 lvl="1">
            <p:tnLst>
              <p:par>
                <p:cTn presetID="16" presetClass="entr" presetSubtype="37"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barn(outVertical)">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Key Message (blue)">
    <p:spTree>
      <p:nvGrpSpPr>
        <p:cNvPr id="1" name=""/>
        <p:cNvGrpSpPr/>
        <p:nvPr/>
      </p:nvGrpSpPr>
      <p:grpSpPr>
        <a:xfrm>
          <a:off x="0" y="0"/>
          <a:ext cx="0" cy="0"/>
          <a:chOff x="0" y="0"/>
          <a:chExt cx="0" cy="0"/>
        </a:xfrm>
      </p:grpSpPr>
      <p:sp>
        <p:nvSpPr>
          <p:cNvPr id="3" name="Rounded Rectangle 2"/>
          <p:cNvSpPr/>
          <p:nvPr userDrawn="1"/>
        </p:nvSpPr>
        <p:spPr>
          <a:xfrm>
            <a:off x="0" y="0"/>
            <a:ext cx="9144000" cy="688489"/>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a:grpSpLocks noChangeAspect="1"/>
          </p:cNvGrpSpPr>
          <p:nvPr userDrawn="1"/>
        </p:nvGrpSpPr>
        <p:grpSpPr bwMode="auto">
          <a:xfrm>
            <a:off x="7713064" y="253959"/>
            <a:ext cx="1104783" cy="174232"/>
            <a:chOff x="0" y="1544"/>
            <a:chExt cx="7812" cy="1232"/>
          </a:xfrm>
          <a:solidFill>
            <a:schemeClr val="bg1"/>
          </a:solidFill>
        </p:grpSpPr>
        <p:sp>
          <p:nvSpPr>
            <p:cNvPr id="6" name="Freeform 5"/>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le 1"/>
          <p:cNvSpPr>
            <a:spLocks noGrp="1"/>
          </p:cNvSpPr>
          <p:nvPr>
            <p:ph type="title"/>
          </p:nvPr>
        </p:nvSpPr>
        <p:spPr/>
        <p:txBody>
          <a:bodyPr/>
          <a:lstStyle>
            <a:lvl1pPr>
              <a:defRPr b="0" i="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5" name="Picture Placeholder 14"/>
          <p:cNvSpPr>
            <a:spLocks noGrp="1"/>
          </p:cNvSpPr>
          <p:nvPr>
            <p:ph type="pic" sz="quarter" idx="10"/>
          </p:nvPr>
        </p:nvSpPr>
        <p:spPr>
          <a:xfrm>
            <a:off x="0" y="688490"/>
            <a:ext cx="9144000" cy="4455010"/>
          </a:xfrm>
        </p:spPr>
        <p:txBody>
          <a:bodyPr/>
          <a:lstStyle>
            <a:lvl1pPr marL="0" indent="0">
              <a:buNone/>
              <a:defRPr/>
            </a:lvl1pPr>
          </a:lstStyle>
          <a:p>
            <a:endParaRPr lang="en-US"/>
          </a:p>
        </p:txBody>
      </p:sp>
      <p:sp>
        <p:nvSpPr>
          <p:cNvPr id="17" name="Text Placeholder 16"/>
          <p:cNvSpPr>
            <a:spLocks noGrp="1"/>
          </p:cNvSpPr>
          <p:nvPr>
            <p:ph type="body" sz="quarter" idx="11" hasCustomPrompt="1"/>
          </p:nvPr>
        </p:nvSpPr>
        <p:spPr>
          <a:xfrm>
            <a:off x="0" y="690328"/>
            <a:ext cx="9144000" cy="4457105"/>
          </a:xfrm>
          <a:gradFill>
            <a:gsLst>
              <a:gs pos="0">
                <a:schemeClr val="accent3">
                  <a:alpha val="4000"/>
                  <a:lumMod val="50000"/>
                  <a:lumOff val="50000"/>
                </a:schemeClr>
              </a:gs>
              <a:gs pos="100000">
                <a:schemeClr val="accent3"/>
              </a:gs>
            </a:gsLst>
            <a:lin ang="5400000" scaled="1"/>
          </a:gradFill>
        </p:spPr>
        <p:txBody>
          <a:bodyPr bIns="396000" anchor="ctr">
            <a:normAutofit/>
          </a:bodyPr>
          <a:lstStyle>
            <a:lvl1pPr marL="0" indent="0" algn="ctr">
              <a:buNone/>
              <a:defRPr sz="2800" b="1" i="0">
                <a:solidFill>
                  <a:schemeClr val="bg1"/>
                </a:solidFill>
                <a:latin typeface="Avenir Black" charset="0"/>
                <a:ea typeface="Avenir Black" charset="0"/>
                <a:cs typeface="Avenir Blac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CA"/>
              <a:t>Click to add key message</a:t>
            </a:r>
            <a:endParaRPr lang="en-US"/>
          </a:p>
        </p:txBody>
      </p:sp>
      <p:grpSp>
        <p:nvGrpSpPr>
          <p:cNvPr id="18" name="Group 17"/>
          <p:cNvGrpSpPr/>
          <p:nvPr userDrawn="1"/>
        </p:nvGrpSpPr>
        <p:grpSpPr>
          <a:xfrm>
            <a:off x="9242426" y="-7683"/>
            <a:ext cx="2018335" cy="1124160"/>
            <a:chOff x="9242426" y="-7683"/>
            <a:chExt cx="2018335" cy="1124160"/>
          </a:xfrm>
        </p:grpSpPr>
        <p:sp>
          <p:nvSpPr>
            <p:cNvPr id="21" name="Rectangle 20"/>
            <p:cNvSpPr/>
            <p:nvPr userDrawn="1"/>
          </p:nvSpPr>
          <p:spPr>
            <a:xfrm>
              <a:off x="9309099" y="416680"/>
              <a:ext cx="1951661" cy="69979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Add a photo:</a:t>
              </a:r>
            </a:p>
            <a:p>
              <a:pPr marL="228600" indent="-136525" algn="l">
                <a:spcAft>
                  <a:spcPts val="200"/>
                </a:spcAft>
                <a:buFont typeface="+mj-lt"/>
                <a:buAutoNum type="arabicPeriod"/>
                <a:tabLst/>
              </a:pPr>
              <a:r>
                <a:rPr lang="en-US" sz="600" b="0" i="0">
                  <a:solidFill>
                    <a:srgbClr val="464B54"/>
                  </a:solidFill>
                </a:rPr>
                <a:t>Click and drag the photo from your source folder into the slide.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If the photo hides the text, right click on the photo and select </a:t>
              </a:r>
              <a:r>
                <a:rPr kumimoji="0" lang="en-US" sz="600" b="1" i="0" u="none" strike="noStrike" kern="1200" cap="none" spc="0" normalizeH="0" baseline="0" noProof="0">
                  <a:ln>
                    <a:noFill/>
                  </a:ln>
                  <a:solidFill>
                    <a:srgbClr val="464B54"/>
                  </a:solidFill>
                  <a:effectLst/>
                  <a:uLnTx/>
                  <a:uFillTx/>
                  <a:latin typeface="+mn-lt"/>
                  <a:ea typeface="+mn-ea"/>
                  <a:cs typeface="+mn-cs"/>
                </a:rPr>
                <a:t>Arrange &gt; Send to Back</a:t>
              </a:r>
              <a:r>
                <a:rPr kumimoji="0" lang="en-US" sz="600" b="0" i="0" u="none" strike="noStrike" kern="1200" cap="none" spc="0" normalizeH="0" baseline="0" noProof="0">
                  <a:ln>
                    <a:noFill/>
                  </a:ln>
                  <a:solidFill>
                    <a:srgbClr val="464B54"/>
                  </a:solidFill>
                  <a:effectLst/>
                  <a:uLnTx/>
                  <a:uFillTx/>
                  <a:latin typeface="+mn-lt"/>
                  <a:ea typeface="+mn-ea"/>
                  <a:cs typeface="+mn-cs"/>
                </a:rPr>
                <a:t>.</a:t>
              </a:r>
            </a:p>
          </p:txBody>
        </p:sp>
        <p:sp>
          <p:nvSpPr>
            <p:cNvPr id="22" name="Freeform 21"/>
            <p:cNvSpPr/>
            <p:nvPr userDrawn="1"/>
          </p:nvSpPr>
          <p:spPr>
            <a:xfrm>
              <a:off x="9242426" y="207127"/>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Slide Instructions</a:t>
              </a:r>
            </a:p>
          </p:txBody>
        </p:sp>
        <p:sp>
          <p:nvSpPr>
            <p:cNvPr id="23" name="Rectangle 22"/>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grpSp>
        <p:nvGrpSpPr>
          <p:cNvPr id="24" name="Group 23"/>
          <p:cNvGrpSpPr/>
          <p:nvPr userDrawn="1"/>
        </p:nvGrpSpPr>
        <p:grpSpPr>
          <a:xfrm>
            <a:off x="9242426" y="1172815"/>
            <a:ext cx="2018335" cy="669944"/>
            <a:chOff x="9242426" y="1172815"/>
            <a:chExt cx="2018335" cy="669944"/>
          </a:xfrm>
        </p:grpSpPr>
        <p:sp>
          <p:nvSpPr>
            <p:cNvPr id="25" name="Rectangle 24"/>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6" name="Freeform 25"/>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1070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
                                        <p:tgtEl>
                                          <p:spTgt spid="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bg/>
                                          </p:spTgt>
                                        </p:tgtEl>
                                        <p:attrNameLst>
                                          <p:attrName>style.visibility</p:attrName>
                                        </p:attrNameLst>
                                      </p:cBhvr>
                                      <p:to>
                                        <p:strVal val="visible"/>
                                      </p:to>
                                    </p:set>
                                    <p:animEffect transition="in" filter="fade">
                                      <p:cBhvr>
                                        <p:cTn id="13" dur="1000"/>
                                        <p:tgtEl>
                                          <p:spTgt spid="17">
                                            <p:bg/>
                                          </p:spTgt>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barn(outVertical)">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7" grpId="0" build="p"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 lvl="1">
            <p:tnLst>
              <p:par>
                <p:cTn presetID="16" presetClass="entr" presetSubtype="37"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barn(outVertical)">
                      <p:cBhvr>
                        <p:cTn dur="500"/>
                        <p:tgtEl>
                          <p:spTgt spid="1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venir Book" charset="0"/>
                <a:ea typeface="Avenir Book" charset="0"/>
                <a:cs typeface="Avenir Book" charset="0"/>
              </a:defRPr>
            </a:lvl1pPr>
          </a:lstStyle>
          <a:p>
            <a:r>
              <a:rPr lang="en-CA"/>
              <a:t>Click to edit Master title style</a:t>
            </a:r>
            <a:endParaRPr lang="en-US"/>
          </a:p>
        </p:txBody>
      </p:sp>
      <p:sp>
        <p:nvSpPr>
          <p:cNvPr id="4" name="Text Placeholder 3"/>
          <p:cNvSpPr>
            <a:spLocks noGrp="1"/>
          </p:cNvSpPr>
          <p:nvPr>
            <p:ph type="body" sz="quarter" idx="10"/>
          </p:nvPr>
        </p:nvSpPr>
        <p:spPr>
          <a:xfrm>
            <a:off x="683830" y="806731"/>
            <a:ext cx="7827124" cy="3536950"/>
          </a:xfrm>
        </p:spPr>
        <p:txBody>
          <a:bodyPr/>
          <a:lstStyle>
            <a:lvl1pPr>
              <a:defRPr b="1" i="0">
                <a:solidFill>
                  <a:schemeClr val="accent1"/>
                </a:solidFill>
                <a:latin typeface="Avenir Black" charset="0"/>
                <a:ea typeface="Avenir Black" charset="0"/>
                <a:cs typeface="Avenir Black" charset="0"/>
              </a:defRPr>
            </a:lvl1pPr>
            <a:lvl2pPr>
              <a:defRPr b="0" i="0">
                <a:latin typeface="Avenir Book" charset="0"/>
                <a:ea typeface="Avenir Book" charset="0"/>
                <a:cs typeface="Avenir Book" charset="0"/>
              </a:defRPr>
            </a:lvl2pPr>
            <a:lvl3pPr>
              <a:defRPr b="0" i="0">
                <a:latin typeface="Avenir Book" charset="0"/>
                <a:ea typeface="Avenir Book" charset="0"/>
                <a:cs typeface="Avenir Book" charset="0"/>
              </a:defRPr>
            </a:lvl3pPr>
            <a:lvl4pPr>
              <a:defRPr b="0" i="0">
                <a:latin typeface="Avenir Book" charset="0"/>
                <a:ea typeface="Avenir Book" charset="0"/>
                <a:cs typeface="Avenir Book" charset="0"/>
              </a:defRPr>
            </a:lvl4pPr>
            <a:lvl5pPr>
              <a:defRPr b="0" i="0">
                <a:latin typeface="Avenir Book" charset="0"/>
                <a:ea typeface="Avenir Book" charset="0"/>
                <a:cs typeface="Avenir Book"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grpSp>
        <p:nvGrpSpPr>
          <p:cNvPr id="13" name="Group 12"/>
          <p:cNvGrpSpPr/>
          <p:nvPr userDrawn="1"/>
        </p:nvGrpSpPr>
        <p:grpSpPr>
          <a:xfrm>
            <a:off x="9242426" y="-7683"/>
            <a:ext cx="2018335" cy="886685"/>
            <a:chOff x="9242426" y="-7683"/>
            <a:chExt cx="2018335" cy="886685"/>
          </a:xfrm>
        </p:grpSpPr>
        <p:sp>
          <p:nvSpPr>
            <p:cNvPr id="9" name="Rectangle 8"/>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0" name="Group 9"/>
            <p:cNvGrpSpPr/>
            <p:nvPr userDrawn="1"/>
          </p:nvGrpSpPr>
          <p:grpSpPr>
            <a:xfrm>
              <a:off x="9242426" y="209058"/>
              <a:ext cx="2018335" cy="669944"/>
              <a:chOff x="9242426" y="1172815"/>
              <a:chExt cx="2018335" cy="669944"/>
            </a:xfrm>
          </p:grpSpPr>
          <p:sp>
            <p:nvSpPr>
              <p:cNvPr id="11" name="Rectangle 10"/>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2" name="Freeform 11"/>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60805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cap="all" baseline="0">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806730"/>
            <a:ext cx="7827123" cy="3536950"/>
          </a:xfrm>
        </p:spPr>
        <p:txBody>
          <a:bodyPr/>
          <a:lstStyle>
            <a:lvl1pPr>
              <a:defRPr b="1" i="0">
                <a:latin typeface="Avenir Black" charset="0"/>
                <a:ea typeface="Avenir Black" charset="0"/>
                <a:cs typeface="Avenir Blac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grpSp>
        <p:nvGrpSpPr>
          <p:cNvPr id="14" name="Group 13"/>
          <p:cNvGrpSpPr/>
          <p:nvPr userDrawn="1"/>
        </p:nvGrpSpPr>
        <p:grpSpPr>
          <a:xfrm>
            <a:off x="9242425" y="-7683"/>
            <a:ext cx="2361904" cy="4877747"/>
            <a:chOff x="9242425" y="-7683"/>
            <a:chExt cx="2361904" cy="4877747"/>
          </a:xfrm>
        </p:grpSpPr>
        <p:grpSp>
          <p:nvGrpSpPr>
            <p:cNvPr id="3" name="Group 2"/>
            <p:cNvGrpSpPr/>
            <p:nvPr userDrawn="1"/>
          </p:nvGrpSpPr>
          <p:grpSpPr>
            <a:xfrm>
              <a:off x="9242425" y="207127"/>
              <a:ext cx="2361904" cy="2157178"/>
              <a:chOff x="9242425" y="242491"/>
              <a:chExt cx="2361904" cy="2157178"/>
            </a:xfrm>
          </p:grpSpPr>
          <p:sp>
            <p:nvSpPr>
              <p:cNvPr id="5" name="Rectangle 4"/>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10" name="Rectangle 9"/>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1" name="Group 10"/>
            <p:cNvGrpSpPr/>
            <p:nvPr userDrawn="1"/>
          </p:nvGrpSpPr>
          <p:grpSpPr>
            <a:xfrm>
              <a:off x="9242425" y="2450186"/>
              <a:ext cx="2361904" cy="2419878"/>
              <a:chOff x="9242425" y="242491"/>
              <a:chExt cx="2361904" cy="2419878"/>
            </a:xfrm>
          </p:grpSpPr>
          <p:sp>
            <p:nvSpPr>
              <p:cNvPr id="12" name="Rectangle 11"/>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13"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15" name="Group 14"/>
          <p:cNvGrpSpPr/>
          <p:nvPr userDrawn="1"/>
        </p:nvGrpSpPr>
        <p:grpSpPr>
          <a:xfrm>
            <a:off x="9242425" y="4942100"/>
            <a:ext cx="2361904" cy="649002"/>
            <a:chOff x="9242425" y="4942100"/>
            <a:chExt cx="2361904" cy="649002"/>
          </a:xfrm>
        </p:grpSpPr>
        <p:sp>
          <p:nvSpPr>
            <p:cNvPr id="16" name="Rectangle 15"/>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7"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339029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cap="all" baseline="0">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806730"/>
            <a:ext cx="3697619" cy="3536950"/>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7" name="Content Placeholder 3"/>
          <p:cNvSpPr>
            <a:spLocks noGrp="1"/>
          </p:cNvSpPr>
          <p:nvPr>
            <p:ph sz="quarter" idx="12" hasCustomPrompt="1"/>
          </p:nvPr>
        </p:nvSpPr>
        <p:spPr>
          <a:xfrm>
            <a:off x="4813335" y="806730"/>
            <a:ext cx="3697619" cy="3536950"/>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8" name="Group 7"/>
          <p:cNvGrpSpPr/>
          <p:nvPr userDrawn="1"/>
        </p:nvGrpSpPr>
        <p:grpSpPr>
          <a:xfrm>
            <a:off x="9242425" y="-7683"/>
            <a:ext cx="2361904" cy="4877747"/>
            <a:chOff x="9242425" y="-7683"/>
            <a:chExt cx="2361904" cy="4877747"/>
          </a:xfrm>
        </p:grpSpPr>
        <p:grpSp>
          <p:nvGrpSpPr>
            <p:cNvPr id="9" name="Group 8"/>
            <p:cNvGrpSpPr/>
            <p:nvPr userDrawn="1"/>
          </p:nvGrpSpPr>
          <p:grpSpPr>
            <a:xfrm>
              <a:off x="9242425" y="207127"/>
              <a:ext cx="2361904" cy="2157178"/>
              <a:chOff x="9242425" y="242491"/>
              <a:chExt cx="2361904" cy="2157178"/>
            </a:xfrm>
          </p:grpSpPr>
          <p:sp>
            <p:nvSpPr>
              <p:cNvPr id="14" name="Rectangle 13"/>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1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10" name="Rectangle 9"/>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1" name="Group 10"/>
            <p:cNvGrpSpPr/>
            <p:nvPr userDrawn="1"/>
          </p:nvGrpSpPr>
          <p:grpSpPr>
            <a:xfrm>
              <a:off x="9242425" y="2450186"/>
              <a:ext cx="2361904" cy="2419878"/>
              <a:chOff x="9242425" y="242491"/>
              <a:chExt cx="2361904" cy="2419878"/>
            </a:xfrm>
          </p:grpSpPr>
          <p:sp>
            <p:nvSpPr>
              <p:cNvPr id="12" name="Rectangle 11"/>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13"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16" name="Group 15"/>
          <p:cNvGrpSpPr/>
          <p:nvPr userDrawn="1"/>
        </p:nvGrpSpPr>
        <p:grpSpPr>
          <a:xfrm>
            <a:off x="9242425" y="4942100"/>
            <a:ext cx="2361904" cy="649002"/>
            <a:chOff x="9242425" y="4942100"/>
            <a:chExt cx="2361904" cy="649002"/>
          </a:xfrm>
        </p:grpSpPr>
        <p:sp>
          <p:nvSpPr>
            <p:cNvPr id="17" name="Rectangle 16"/>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8"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24555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3"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uiExpan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4652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lding Slide">
    <p:spTree>
      <p:nvGrpSpPr>
        <p:cNvPr id="1" name=""/>
        <p:cNvGrpSpPr/>
        <p:nvPr/>
      </p:nvGrpSpPr>
      <p:grpSpPr>
        <a:xfrm>
          <a:off x="0" y="0"/>
          <a:ext cx="0" cy="0"/>
          <a:chOff x="0" y="0"/>
          <a:chExt cx="0" cy="0"/>
        </a:xfrm>
      </p:grpSpPr>
      <p:pic>
        <p:nvPicPr>
          <p:cNvPr id="3" name="Picture 2" descr="cover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4" name="Picture 13" descr="Evolve_NewLogo_All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52497" y="1571625"/>
            <a:ext cx="6976375" cy="1889125"/>
          </a:xfrm>
          <a:prstGeom prst="rect">
            <a:avLst/>
          </a:prstGeom>
        </p:spPr>
      </p:pic>
    </p:spTree>
    <p:extLst>
      <p:ext uri="{BB962C8B-B14F-4D97-AF65-F5344CB8AC3E}">
        <p14:creationId xmlns:p14="http://schemas.microsoft.com/office/powerpoint/2010/main" val="15587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5AF5-FCB7-49B7-914A-AD53970057C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1806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Rectangle 5"/>
          <p:cNvSpPr/>
          <p:nvPr userDrawn="1"/>
        </p:nvSpPr>
        <p:spPr>
          <a:xfrm>
            <a:off x="0" y="0"/>
            <a:ext cx="9144000" cy="5143500"/>
          </a:xfrm>
          <a:prstGeom prst="rect">
            <a:avLst/>
          </a:prstGeom>
          <a:gradFill>
            <a:gsLst>
              <a:gs pos="18000">
                <a:schemeClr val="bg1"/>
              </a:gs>
              <a:gs pos="100000">
                <a:schemeClr val="bg1">
                  <a:alpha val="32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3830" y="3358658"/>
            <a:ext cx="7765226" cy="359650"/>
          </a:xfrm>
        </p:spPr>
        <p:txBody>
          <a:bodyPr anchor="t">
            <a:normAutofit/>
          </a:bodyPr>
          <a:lstStyle>
            <a:lvl1pPr marL="0" indent="0" algn="l">
              <a:buNone/>
              <a:defRPr sz="1600" b="0" i="0">
                <a:solidFill>
                  <a:schemeClr val="accent1"/>
                </a:solidFill>
                <a:latin typeface="Avenir Book" charset="0"/>
                <a:ea typeface="Avenir Book" charset="0"/>
                <a:cs typeface="Avenir Book"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Title 3"/>
          <p:cNvSpPr>
            <a:spLocks noGrp="1"/>
          </p:cNvSpPr>
          <p:nvPr>
            <p:ph type="title"/>
          </p:nvPr>
        </p:nvSpPr>
        <p:spPr>
          <a:xfrm>
            <a:off x="683830" y="2978311"/>
            <a:ext cx="7765226" cy="419848"/>
          </a:xfrm>
        </p:spPr>
        <p:txBody>
          <a:bodyPr anchor="b">
            <a:noAutofit/>
          </a:bodyPr>
          <a:lstStyle>
            <a:lvl1pPr>
              <a:defRPr sz="1800" b="1" i="0">
                <a:latin typeface="Avenir Black" charset="0"/>
                <a:ea typeface="Avenir Black" charset="0"/>
                <a:cs typeface="Avenir Black" charset="0"/>
              </a:defRPr>
            </a:lvl1pPr>
          </a:lstStyle>
          <a:p>
            <a:r>
              <a:rPr lang="en-CA"/>
              <a:t>Click to edit Master title style</a:t>
            </a:r>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30" y="855549"/>
            <a:ext cx="3164384" cy="867000"/>
          </a:xfrm>
          <a:prstGeom prst="rect">
            <a:avLst/>
          </a:prstGeom>
        </p:spPr>
      </p:pic>
      <p:sp>
        <p:nvSpPr>
          <p:cNvPr id="10" name="Text Placeholder 9"/>
          <p:cNvSpPr>
            <a:spLocks noGrp="1"/>
          </p:cNvSpPr>
          <p:nvPr>
            <p:ph type="body" sz="quarter" idx="10" hasCustomPrompt="1"/>
          </p:nvPr>
        </p:nvSpPr>
        <p:spPr>
          <a:xfrm>
            <a:off x="684213" y="4006588"/>
            <a:ext cx="3692525" cy="303680"/>
          </a:xfrm>
        </p:spPr>
        <p:txBody>
          <a:bodyPr>
            <a:normAutofit/>
          </a:bodyPr>
          <a:lstStyle>
            <a:lvl1pPr marL="0" indent="0">
              <a:buNone/>
              <a:defRPr sz="1400" b="0" i="0">
                <a:solidFill>
                  <a:schemeClr val="bg2">
                    <a:lumMod val="50000"/>
                  </a:schemeClr>
                </a:solidFill>
                <a:latin typeface="Avenir Book" charset="0"/>
                <a:ea typeface="Avenir Book" charset="0"/>
                <a:cs typeface="Avenir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CA"/>
              <a:t>Click to add date</a:t>
            </a:r>
            <a:endParaRPr lang="en-US"/>
          </a:p>
        </p:txBody>
      </p:sp>
      <p:grpSp>
        <p:nvGrpSpPr>
          <p:cNvPr id="2" name="Group 1"/>
          <p:cNvGrpSpPr/>
          <p:nvPr userDrawn="1"/>
        </p:nvGrpSpPr>
        <p:grpSpPr>
          <a:xfrm>
            <a:off x="9242426" y="-7683"/>
            <a:ext cx="2018335" cy="886685"/>
            <a:chOff x="9242426" y="-7683"/>
            <a:chExt cx="2018335" cy="886685"/>
          </a:xfrm>
        </p:grpSpPr>
        <p:sp>
          <p:nvSpPr>
            <p:cNvPr id="14" name="Rectangle 13"/>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5" name="Group 14"/>
            <p:cNvGrpSpPr/>
            <p:nvPr userDrawn="1"/>
          </p:nvGrpSpPr>
          <p:grpSpPr>
            <a:xfrm>
              <a:off x="9242426" y="209058"/>
              <a:ext cx="2018335" cy="669944"/>
              <a:chOff x="9242426" y="1172815"/>
              <a:chExt cx="2018335" cy="669944"/>
            </a:xfrm>
          </p:grpSpPr>
          <p:sp>
            <p:nvSpPr>
              <p:cNvPr id="16" name="Rectangle 15"/>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7" name="Freeform 16"/>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37109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377807" y="1736334"/>
            <a:ext cx="6388386" cy="1713099"/>
            <a:chOff x="1377807" y="1736334"/>
            <a:chExt cx="6388386" cy="1713099"/>
          </a:xfrm>
        </p:grpSpPr>
        <p:pic>
          <p:nvPicPr>
            <p:cNvPr id="5" name="Picture 4" descr="evolve-IP-full-logo-white-4.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7807" y="2830820"/>
              <a:ext cx="6388386" cy="618613"/>
            </a:xfrm>
            <a:prstGeom prst="rect">
              <a:avLst/>
            </a:prstGeom>
          </p:spPr>
        </p:pic>
        <p:grpSp>
          <p:nvGrpSpPr>
            <p:cNvPr id="6" name="Group 5"/>
            <p:cNvGrpSpPr>
              <a:grpSpLocks noChangeAspect="1"/>
            </p:cNvGrpSpPr>
            <p:nvPr/>
          </p:nvGrpSpPr>
          <p:grpSpPr bwMode="auto">
            <a:xfrm>
              <a:off x="1437120" y="1736334"/>
              <a:ext cx="6272434" cy="1004378"/>
              <a:chOff x="0" y="1544"/>
              <a:chExt cx="7694" cy="1232"/>
            </a:xfrm>
            <a:solidFill>
              <a:schemeClr val="bg1"/>
            </a:solidFill>
          </p:grpSpPr>
          <p:sp>
            <p:nvSpPr>
              <p:cNvPr id="7" name="Freeform 6"/>
              <p:cNvSpPr>
                <a:spLocks noEditPoints="1"/>
              </p:cNvSpPr>
              <p:nvPr/>
            </p:nvSpPr>
            <p:spPr bwMode="auto">
              <a:xfrm>
                <a:off x="5878"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5018"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6878"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pic>
        <p:nvPicPr>
          <p:cNvPr id="15" name="Picture 14" descr="cover2.jpg"/>
          <p:cNvPicPr>
            <a:picLocks noChangeAspect="1"/>
          </p:cNvPicPr>
          <p:nvPr userDrawn="1"/>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036" y="0"/>
            <a:ext cx="9144000" cy="5143500"/>
          </a:xfrm>
          <a:prstGeom prst="rect">
            <a:avLst/>
          </a:prstGeom>
        </p:spPr>
      </p:pic>
      <p:pic>
        <p:nvPicPr>
          <p:cNvPr id="16" name="Picture 15"/>
          <p:cNvPicPr>
            <a:picLocks noChangeAspect="1"/>
          </p:cNvPicPr>
          <p:nvPr userDrawn="1"/>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778" y="0"/>
            <a:ext cx="9148033" cy="5145769"/>
          </a:xfrm>
          <a:prstGeom prst="rect">
            <a:avLst/>
          </a:prstGeom>
        </p:spPr>
      </p:pic>
      <p:sp>
        <p:nvSpPr>
          <p:cNvPr id="17" name="Rectangle 16"/>
          <p:cNvSpPr/>
          <p:nvPr userDrawn="1"/>
        </p:nvSpPr>
        <p:spPr>
          <a:xfrm>
            <a:off x="-13523" y="0"/>
            <a:ext cx="9143999" cy="5143500"/>
          </a:xfrm>
          <a:prstGeom prst="rect">
            <a:avLst/>
          </a:prstGeom>
          <a:solidFill>
            <a:schemeClr val="accent3">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8" name="Oval 96"/>
          <p:cNvSpPr/>
          <p:nvPr userDrawn="1"/>
        </p:nvSpPr>
        <p:spPr>
          <a:xfrm>
            <a:off x="8040030" y="4193170"/>
            <a:ext cx="1174440" cy="796807"/>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96"/>
          <p:cNvSpPr/>
          <p:nvPr userDrawn="1"/>
        </p:nvSpPr>
        <p:spPr>
          <a:xfrm>
            <a:off x="6835699" y="3223809"/>
            <a:ext cx="1923484" cy="1305001"/>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96"/>
          <p:cNvSpPr/>
          <p:nvPr userDrawn="1"/>
        </p:nvSpPr>
        <p:spPr>
          <a:xfrm>
            <a:off x="-445735" y="332708"/>
            <a:ext cx="2229930" cy="1512912"/>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96"/>
          <p:cNvSpPr/>
          <p:nvPr userDrawn="1"/>
        </p:nvSpPr>
        <p:spPr>
          <a:xfrm>
            <a:off x="1192945" y="451757"/>
            <a:ext cx="1102500" cy="747999"/>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96"/>
          <p:cNvSpPr/>
          <p:nvPr userDrawn="1"/>
        </p:nvSpPr>
        <p:spPr>
          <a:xfrm>
            <a:off x="143331" y="1683182"/>
            <a:ext cx="1167927" cy="792389"/>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6"/>
          <p:cNvSpPr>
            <a:spLocks noGrp="1"/>
          </p:cNvSpPr>
          <p:nvPr>
            <p:ph type="body" sz="quarter" idx="10" hasCustomPrompt="1"/>
          </p:nvPr>
        </p:nvSpPr>
        <p:spPr>
          <a:xfrm>
            <a:off x="1727200" y="1835944"/>
            <a:ext cx="5746750" cy="1471612"/>
          </a:xfrm>
        </p:spPr>
        <p:txBody>
          <a:bodyPr anchor="ctr">
            <a:noAutofit/>
          </a:bodyPr>
          <a:lstStyle>
            <a:lvl1pPr marL="0" indent="0" algn="ctr">
              <a:buNone/>
              <a:defRPr sz="2800" b="1" i="0" cap="all" spc="40" baseline="0">
                <a:solidFill>
                  <a:schemeClr val="bg1"/>
                </a:solidFill>
                <a:latin typeface="Avenir Black" charset="0"/>
                <a:ea typeface="Avenir Black" charset="0"/>
                <a:cs typeface="Avenir Black" charset="0"/>
              </a:defRPr>
            </a:lvl1pPr>
            <a:lvl2pPr marL="457200" indent="0" algn="ctr">
              <a:buNone/>
              <a:defRPr sz="2800" b="1" cap="all" spc="40" baseline="0">
                <a:solidFill>
                  <a:schemeClr val="bg1"/>
                </a:solidFill>
              </a:defRPr>
            </a:lvl2pPr>
            <a:lvl3pPr marL="914400" indent="0" algn="ctr">
              <a:buNone/>
              <a:defRPr sz="2400" b="1" cap="all" spc="40" baseline="0">
                <a:solidFill>
                  <a:schemeClr val="bg1"/>
                </a:solidFill>
              </a:defRPr>
            </a:lvl3pPr>
            <a:lvl4pPr marL="1371600" indent="0" algn="ctr">
              <a:buNone/>
              <a:defRPr sz="2000" b="1" cap="all" spc="40" baseline="0">
                <a:solidFill>
                  <a:schemeClr val="bg1"/>
                </a:solidFill>
              </a:defRPr>
            </a:lvl4pPr>
            <a:lvl5pPr marL="1828800" indent="0" algn="ctr">
              <a:buNone/>
              <a:defRPr sz="2000" b="1" cap="all" spc="40" baseline="0">
                <a:solidFill>
                  <a:schemeClr val="bg1"/>
                </a:solidFill>
              </a:defRPr>
            </a:lvl5pPr>
          </a:lstStyle>
          <a:p>
            <a:pPr lvl="0"/>
            <a:r>
              <a:rPr lang="en-CA"/>
              <a:t>Click to add section title</a:t>
            </a:r>
            <a:endParaRPr lang="en-US"/>
          </a:p>
        </p:txBody>
      </p:sp>
      <p:grpSp>
        <p:nvGrpSpPr>
          <p:cNvPr id="29" name="Group 28"/>
          <p:cNvGrpSpPr/>
          <p:nvPr userDrawn="1"/>
        </p:nvGrpSpPr>
        <p:grpSpPr>
          <a:xfrm>
            <a:off x="9242426" y="-7683"/>
            <a:ext cx="2018335" cy="886685"/>
            <a:chOff x="9242426" y="-7683"/>
            <a:chExt cx="2018335" cy="886685"/>
          </a:xfrm>
        </p:grpSpPr>
        <p:sp>
          <p:nvSpPr>
            <p:cNvPr id="30" name="Rectangle 29"/>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31" name="Group 30"/>
            <p:cNvGrpSpPr/>
            <p:nvPr userDrawn="1"/>
          </p:nvGrpSpPr>
          <p:grpSpPr>
            <a:xfrm>
              <a:off x="9242426" y="209058"/>
              <a:ext cx="2018335" cy="669944"/>
              <a:chOff x="9242426" y="1172815"/>
              <a:chExt cx="2018335" cy="669944"/>
            </a:xfrm>
          </p:grpSpPr>
          <p:sp>
            <p:nvSpPr>
              <p:cNvPr id="32" name="Rectangle 31"/>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3" name="Freeform 32"/>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52847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agraph with 3 Supporting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426" y="0"/>
            <a:ext cx="9134574" cy="5143500"/>
          </a:xfrm>
          <a:prstGeom prst="rect">
            <a:avLst/>
          </a:prstGeom>
        </p:spPr>
      </p:pic>
      <p:sp>
        <p:nvSpPr>
          <p:cNvPr id="9" name="Rectangle 8"/>
          <p:cNvSpPr/>
          <p:nvPr userDrawn="1"/>
        </p:nvSpPr>
        <p:spPr>
          <a:xfrm>
            <a:off x="0" y="0"/>
            <a:ext cx="9143999" cy="5142438"/>
          </a:xfrm>
          <a:prstGeom prst="rect">
            <a:avLst/>
          </a:prstGeom>
          <a:solidFill>
            <a:schemeClr val="accent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0" name="Rectangle 9"/>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p:cNvGrpSpPr>
            <a:grpSpLocks noChangeAspect="1"/>
          </p:cNvGrpSpPr>
          <p:nvPr userDrawn="1"/>
        </p:nvGrpSpPr>
        <p:grpSpPr bwMode="auto">
          <a:xfrm>
            <a:off x="7713064" y="253959"/>
            <a:ext cx="1104783" cy="174232"/>
            <a:chOff x="0" y="1544"/>
            <a:chExt cx="7812" cy="1232"/>
          </a:xfrm>
          <a:solidFill>
            <a:schemeClr val="bg1"/>
          </a:solidFill>
        </p:grpSpPr>
        <p:sp>
          <p:nvSpPr>
            <p:cNvPr id="14" name="Freeform 13"/>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9" name="Freeform 18"/>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0" name="Freeform 19"/>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1" name="Freeform 20"/>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cxnSp>
        <p:nvCxnSpPr>
          <p:cNvPr id="22" name="Straight Connector 21"/>
          <p:cNvCxnSpPr/>
          <p:nvPr userDrawn="1"/>
        </p:nvCxnSpPr>
        <p:spPr>
          <a:xfrm>
            <a:off x="533273" y="1833739"/>
            <a:ext cx="8610725" cy="0"/>
          </a:xfrm>
          <a:prstGeom prst="line">
            <a:avLst/>
          </a:prstGeom>
          <a:noFill/>
          <a:ln w="28575"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userDrawn="1"/>
        </p:nvCxnSpPr>
        <p:spPr>
          <a:xfrm>
            <a:off x="-4035" y="1004666"/>
            <a:ext cx="8561026" cy="0"/>
          </a:xfrm>
          <a:prstGeom prst="line">
            <a:avLst/>
          </a:prstGeom>
          <a:noFill/>
          <a:ln w="28575"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cxnSp>
      <p:sp>
        <p:nvSpPr>
          <p:cNvPr id="27" name="Text Placeholder 4"/>
          <p:cNvSpPr>
            <a:spLocks noGrp="1"/>
          </p:cNvSpPr>
          <p:nvPr>
            <p:ph type="body" sz="quarter" idx="15" hasCustomPrompt="1"/>
          </p:nvPr>
        </p:nvSpPr>
        <p:spPr>
          <a:xfrm>
            <a:off x="1263113" y="1078083"/>
            <a:ext cx="6617772" cy="677136"/>
          </a:xfrm>
        </p:spPr>
        <p:txBody>
          <a:bodyPr anchor="ctr"/>
          <a:lstStyle>
            <a:lvl1pPr marL="0" indent="0" algn="ctr">
              <a:buNone/>
              <a:defRPr b="1" i="0">
                <a:solidFill>
                  <a:schemeClr val="bg1"/>
                </a:solidFill>
                <a:latin typeface="Avenir Black" charset="0"/>
                <a:ea typeface="Avenir Black" charset="0"/>
                <a:cs typeface="Avenir Blac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header paragraph</a:t>
            </a:r>
            <a:endParaRPr lang="en-US"/>
          </a:p>
        </p:txBody>
      </p:sp>
      <p:sp>
        <p:nvSpPr>
          <p:cNvPr id="28" name="Text Placeholder 5"/>
          <p:cNvSpPr>
            <a:spLocks noGrp="1"/>
          </p:cNvSpPr>
          <p:nvPr>
            <p:ph type="body" sz="quarter" idx="11" hasCustomPrompt="1"/>
          </p:nvPr>
        </p:nvSpPr>
        <p:spPr>
          <a:xfrm>
            <a:off x="683831" y="4532313"/>
            <a:ext cx="7827123" cy="376237"/>
          </a:xfrm>
          <a:blipFill>
            <a:blip r:embed="rId4" cstate="screen">
              <a:extLst>
                <a:ext uri="{28A0092B-C50C-407E-A947-70E740481C1C}">
                  <a14:useLocalDpi xmlns:a14="http://schemas.microsoft.com/office/drawing/2010/main"/>
                </a:ext>
              </a:extLst>
            </a:blip>
            <a:stretch>
              <a:fillRect/>
            </a:stretch>
          </a:blipFill>
          <a:ln>
            <a:noFill/>
          </a:ln>
          <a:effectLst>
            <a:outerShdw dist="12700" dir="16200000" rotWithShape="0">
              <a:schemeClr val="accent1">
                <a:lumMod val="60000"/>
                <a:lumOff val="40000"/>
              </a:schemeClr>
            </a:outerShdw>
          </a:effectLst>
        </p:spPr>
        <p:txBody>
          <a:bodyPr vert="horz" lIns="91440" tIns="45720" rIns="91440" bIns="45720" rtlCol="0">
            <a:normAutofit/>
          </a:bodyPr>
          <a:lstStyle>
            <a:lvl1pPr marL="342900" indent="-342900">
              <a:buNone/>
              <a:defRPr lang="en-US" sz="1100" b="0" i="0" dirty="0">
                <a:solidFill>
                  <a:schemeClr val="accent1">
                    <a:lumMod val="20000"/>
                    <a:lumOff val="8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32" name="Text Placeholder 4"/>
          <p:cNvSpPr>
            <a:spLocks noGrp="1"/>
          </p:cNvSpPr>
          <p:nvPr>
            <p:ph type="body" sz="quarter" idx="16" hasCustomPrompt="1"/>
          </p:nvPr>
        </p:nvSpPr>
        <p:spPr>
          <a:xfrm>
            <a:off x="683830" y="2236124"/>
            <a:ext cx="2317098" cy="1795549"/>
          </a:xfrm>
        </p:spPr>
        <p:txBody>
          <a:bodyPr anchor="ctr"/>
          <a:lstStyle>
            <a:lvl1pPr marL="0" indent="0" algn="ctr">
              <a:buNone/>
              <a:defRPr b="0" i="0" cap="all" baseline="0">
                <a:solidFill>
                  <a:schemeClr val="bg1"/>
                </a:solidFill>
                <a:latin typeface="Avenir Book" charset="0"/>
                <a:ea typeface="Avenir Book" charset="0"/>
                <a:cs typeface="Avenir Boo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a supporting point</a:t>
            </a:r>
            <a:endParaRPr lang="en-US"/>
          </a:p>
        </p:txBody>
      </p:sp>
      <p:sp>
        <p:nvSpPr>
          <p:cNvPr id="33" name="Text Placeholder 4"/>
          <p:cNvSpPr>
            <a:spLocks noGrp="1"/>
          </p:cNvSpPr>
          <p:nvPr>
            <p:ph type="body" sz="quarter" idx="17" hasCustomPrompt="1"/>
          </p:nvPr>
        </p:nvSpPr>
        <p:spPr>
          <a:xfrm>
            <a:off x="3438843" y="2236124"/>
            <a:ext cx="2317098" cy="1795549"/>
          </a:xfrm>
        </p:spPr>
        <p:txBody>
          <a:bodyPr anchor="ctr"/>
          <a:lstStyle>
            <a:lvl1pPr marL="0" indent="0" algn="ctr">
              <a:buNone/>
              <a:defRPr b="0" i="0" cap="all" baseline="0">
                <a:solidFill>
                  <a:schemeClr val="bg1"/>
                </a:solidFill>
                <a:latin typeface="Avenir Book" charset="0"/>
                <a:ea typeface="Avenir Book" charset="0"/>
                <a:cs typeface="Avenir Boo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a supporting point</a:t>
            </a:r>
            <a:endParaRPr lang="en-US"/>
          </a:p>
        </p:txBody>
      </p:sp>
      <p:sp>
        <p:nvSpPr>
          <p:cNvPr id="34" name="Text Placeholder 4"/>
          <p:cNvSpPr>
            <a:spLocks noGrp="1"/>
          </p:cNvSpPr>
          <p:nvPr>
            <p:ph type="body" sz="quarter" idx="18" hasCustomPrompt="1"/>
          </p:nvPr>
        </p:nvSpPr>
        <p:spPr>
          <a:xfrm>
            <a:off x="6193856" y="2236124"/>
            <a:ext cx="2317098" cy="1795549"/>
          </a:xfrm>
        </p:spPr>
        <p:txBody>
          <a:bodyPr anchor="ctr"/>
          <a:lstStyle>
            <a:lvl1pPr marL="0" indent="0" algn="ctr">
              <a:buNone/>
              <a:defRPr b="0" i="0" cap="all" baseline="0">
                <a:solidFill>
                  <a:schemeClr val="bg1"/>
                </a:solidFill>
                <a:latin typeface="Avenir Book" charset="0"/>
                <a:ea typeface="Avenir Book" charset="0"/>
                <a:cs typeface="Avenir Boo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a supporting point</a:t>
            </a:r>
            <a:endParaRPr lang="en-US"/>
          </a:p>
        </p:txBody>
      </p:sp>
      <p:grpSp>
        <p:nvGrpSpPr>
          <p:cNvPr id="31" name="Group 30"/>
          <p:cNvGrpSpPr/>
          <p:nvPr userDrawn="1"/>
        </p:nvGrpSpPr>
        <p:grpSpPr>
          <a:xfrm>
            <a:off x="9242426" y="-7683"/>
            <a:ext cx="2018335" cy="886685"/>
            <a:chOff x="9242426" y="-7683"/>
            <a:chExt cx="2018335" cy="886685"/>
          </a:xfrm>
        </p:grpSpPr>
        <p:sp>
          <p:nvSpPr>
            <p:cNvPr id="35" name="Rectangle 34"/>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36" name="Group 35"/>
            <p:cNvGrpSpPr/>
            <p:nvPr userDrawn="1"/>
          </p:nvGrpSpPr>
          <p:grpSpPr>
            <a:xfrm>
              <a:off x="9242426" y="209058"/>
              <a:ext cx="2018335" cy="669944"/>
              <a:chOff x="9242426" y="1172815"/>
              <a:chExt cx="2018335" cy="669944"/>
            </a:xfrm>
          </p:grpSpPr>
          <p:sp>
            <p:nvSpPr>
              <p:cNvPr id="37" name="Rectangle 36"/>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8" name="Freeform 37"/>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56274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2" fill="hold" nodeType="withEffect">
                                  <p:stCondLst>
                                    <p:cond delay="15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par>
                                <p:cTn id="18" presetID="16" presetClass="entr" presetSubtype="37" fill="hold" grpId="0" nodeType="withEffect">
                                  <p:stCondLst>
                                    <p:cond delay="15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barn(outVertical)">
                                      <p:cBhvr>
                                        <p:cTn id="20" dur="500"/>
                                        <p:tgtEl>
                                          <p:spTgt spid="27">
                                            <p:txEl>
                                              <p:pRg st="0" end="0"/>
                                            </p:txEl>
                                          </p:spTgt>
                                        </p:tgtEl>
                                      </p:cBhvr>
                                    </p:animEffect>
                                  </p:childTnLst>
                                </p:cTn>
                              </p:par>
                            </p:childTnLst>
                          </p:cTn>
                        </p:par>
                        <p:par>
                          <p:cTn id="21" fill="hold">
                            <p:stCondLst>
                              <p:cond delay="1300"/>
                            </p:stCondLst>
                            <p:childTnLst>
                              <p:par>
                                <p:cTn id="22" presetID="42" presetClass="entr" presetSubtype="0" fill="hold" grpId="0" nodeType="after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fade">
                                      <p:cBhvr>
                                        <p:cTn id="24" dur="1000"/>
                                        <p:tgtEl>
                                          <p:spTgt spid="32">
                                            <p:txEl>
                                              <p:pRg st="0" end="0"/>
                                            </p:txEl>
                                          </p:spTgt>
                                        </p:tgtEl>
                                      </p:cBhvr>
                                    </p:animEffect>
                                    <p:anim calcmode="lin" valueType="num">
                                      <p:cBhvr>
                                        <p:cTn id="2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300"/>
                            </p:stCondLst>
                            <p:childTnLst>
                              <p:par>
                                <p:cTn id="28" presetID="42" presetClass="entr" presetSubtype="0" fill="hold" grpId="0" nodeType="after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1000"/>
                                        <p:tgtEl>
                                          <p:spTgt spid="33">
                                            <p:txEl>
                                              <p:pRg st="0" end="0"/>
                                            </p:txEl>
                                          </p:spTgt>
                                        </p:tgtEl>
                                      </p:cBhvr>
                                    </p:animEffect>
                                    <p:anim calcmode="lin" valueType="num">
                                      <p:cBhvr>
                                        <p:cTn id="3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300"/>
                            </p:stCondLst>
                            <p:childTnLst>
                              <p:par>
                                <p:cTn id="34" presetID="42"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3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27" grpId="0" build="p">
        <p:tmplLst>
          <p:tmpl lvl="1">
            <p:tnLst>
              <p:par>
                <p:cTn presetID="16" presetClass="entr" presetSubtype="37" fill="hold" nodeType="withEffect">
                  <p:stCondLst>
                    <p:cond delay="150"/>
                  </p:stCondLst>
                  <p:childTnLst>
                    <p:set>
                      <p:cBhvr>
                        <p:cTn dur="1" fill="hold">
                          <p:stCondLst>
                            <p:cond delay="0"/>
                          </p:stCondLst>
                        </p:cTn>
                        <p:tgtEl>
                          <p:spTgt spid="27"/>
                        </p:tgtEl>
                        <p:attrNameLst>
                          <p:attrName>style.visibility</p:attrName>
                        </p:attrNameLst>
                      </p:cBhvr>
                      <p:to>
                        <p:strVal val="visible"/>
                      </p:to>
                    </p:set>
                    <p:animEffect transition="in" filter="barn(outVertical)">
                      <p:cBhvr>
                        <p:cTn dur="500"/>
                        <p:tgtEl>
                          <p:spTgt spid="27"/>
                        </p:tgtEl>
                      </p:cBhvr>
                    </p:animEffect>
                  </p:childTnLst>
                </p:cTn>
              </p:par>
            </p:tnLst>
          </p:tmpl>
        </p:tmplLst>
      </p:bldP>
      <p:bldP spid="28" grpId="0" uiExpand="1"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ppt_x</p:attrName>
                        </p:attrNameLst>
                      </p:cBhvr>
                      <p:tavLst>
                        <p:tav tm="0">
                          <p:val>
                            <p:strVal val="#ppt_x"/>
                          </p:val>
                        </p:tav>
                        <p:tav tm="100000">
                          <p:val>
                            <p:strVal val="#ppt_x"/>
                          </p:val>
                        </p:tav>
                      </p:tavLst>
                    </p:anim>
                    <p:anim calcmode="lin" valueType="num">
                      <p:cBhvr>
                        <p:cTn dur="100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ppt_x</p:attrName>
                        </p:attrNameLst>
                      </p:cBhvr>
                      <p:tavLst>
                        <p:tav tm="0">
                          <p:val>
                            <p:strVal val="#ppt_x"/>
                          </p:val>
                        </p:tav>
                        <p:tav tm="100000">
                          <p:val>
                            <p:strVal val="#ppt_x"/>
                          </p:val>
                        </p:tav>
                      </p:tavLst>
                    </p:anim>
                    <p:anim calcmode="lin" valueType="num">
                      <p:cBhvr>
                        <p:cTn dur="1000" fill="hold"/>
                        <p:tgtEl>
                          <p:spTgt spid="3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Key Paragraph (grey)">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0"/>
            <a:ext cx="9144000" cy="1612669"/>
          </a:xfrm>
          <a:prstGeom prst="roundRect">
            <a:avLst>
              <a:gd name="adj" fmla="val 0"/>
            </a:avLst>
          </a:prstGeom>
          <a:solidFill>
            <a:schemeClr val="accent2">
              <a:lumMod val="1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1803862"/>
            <a:ext cx="7827123" cy="2539816"/>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22" name="Group 21"/>
          <p:cNvGrpSpPr/>
          <p:nvPr userDrawn="1"/>
        </p:nvGrpSpPr>
        <p:grpSpPr>
          <a:xfrm>
            <a:off x="9242425" y="-7683"/>
            <a:ext cx="2361904" cy="4877747"/>
            <a:chOff x="9242425" y="-7683"/>
            <a:chExt cx="2361904" cy="4877747"/>
          </a:xfrm>
        </p:grpSpPr>
        <p:grpSp>
          <p:nvGrpSpPr>
            <p:cNvPr id="23" name="Group 22"/>
            <p:cNvGrpSpPr/>
            <p:nvPr userDrawn="1"/>
          </p:nvGrpSpPr>
          <p:grpSpPr>
            <a:xfrm>
              <a:off x="9242425" y="207127"/>
              <a:ext cx="2361904" cy="2157178"/>
              <a:chOff x="9242425" y="242491"/>
              <a:chExt cx="2361904" cy="2157178"/>
            </a:xfrm>
          </p:grpSpPr>
          <p:sp>
            <p:nvSpPr>
              <p:cNvPr id="28" name="Rectangle 27"/>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9"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4" name="Rectangle 23"/>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5" name="Group 24"/>
            <p:cNvGrpSpPr/>
            <p:nvPr userDrawn="1"/>
          </p:nvGrpSpPr>
          <p:grpSpPr>
            <a:xfrm>
              <a:off x="9242425" y="2450186"/>
              <a:ext cx="2361904" cy="2419878"/>
              <a:chOff x="9242425" y="242491"/>
              <a:chExt cx="2361904" cy="2419878"/>
            </a:xfrm>
          </p:grpSpPr>
          <p:sp>
            <p:nvSpPr>
              <p:cNvPr id="26" name="Rectangle 25"/>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3" name="Group 2"/>
          <p:cNvGrpSpPr/>
          <p:nvPr userDrawn="1"/>
        </p:nvGrpSpPr>
        <p:grpSpPr>
          <a:xfrm>
            <a:off x="9242425" y="4942100"/>
            <a:ext cx="2361904" cy="649002"/>
            <a:chOff x="9242425" y="4942100"/>
            <a:chExt cx="2361904" cy="649002"/>
          </a:xfrm>
        </p:grpSpPr>
        <p:sp>
          <p:nvSpPr>
            <p:cNvPr id="32" name="Rectangle 31"/>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3"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9896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Key Paragraph (orang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1"/>
            <a:ext cx="9144000" cy="1612669"/>
          </a:xfrm>
          <a:prstGeom prst="roundRect">
            <a:avLst>
              <a:gd name="adj" fmla="val 0"/>
            </a:avLst>
          </a:prstGeom>
          <a:solidFill>
            <a:schemeClr val="accent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1803862"/>
            <a:ext cx="7827123" cy="2539816"/>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20" name="Group 19"/>
          <p:cNvGrpSpPr/>
          <p:nvPr userDrawn="1"/>
        </p:nvGrpSpPr>
        <p:grpSpPr>
          <a:xfrm>
            <a:off x="9242425" y="-7683"/>
            <a:ext cx="2361904" cy="4877747"/>
            <a:chOff x="9242425" y="-7683"/>
            <a:chExt cx="2361904" cy="4877747"/>
          </a:xfrm>
        </p:grpSpPr>
        <p:grpSp>
          <p:nvGrpSpPr>
            <p:cNvPr id="21" name="Group 20"/>
            <p:cNvGrpSpPr/>
            <p:nvPr userDrawn="1"/>
          </p:nvGrpSpPr>
          <p:grpSpPr>
            <a:xfrm>
              <a:off x="9242425" y="207127"/>
              <a:ext cx="2361904" cy="2157178"/>
              <a:chOff x="9242425" y="242491"/>
              <a:chExt cx="2361904" cy="2157178"/>
            </a:xfrm>
          </p:grpSpPr>
          <p:sp>
            <p:nvSpPr>
              <p:cNvPr id="26" name="Rectangle 25"/>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2" name="Rectangle 21"/>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3" name="Group 22"/>
            <p:cNvGrpSpPr/>
            <p:nvPr userDrawn="1"/>
          </p:nvGrpSpPr>
          <p:grpSpPr>
            <a:xfrm>
              <a:off x="9242425" y="2450186"/>
              <a:ext cx="2361904" cy="2419878"/>
              <a:chOff x="9242425" y="242491"/>
              <a:chExt cx="2361904" cy="2419878"/>
            </a:xfrm>
          </p:grpSpPr>
          <p:sp>
            <p:nvSpPr>
              <p:cNvPr id="24" name="Rectangle 23"/>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28" name="Group 27"/>
          <p:cNvGrpSpPr/>
          <p:nvPr userDrawn="1"/>
        </p:nvGrpSpPr>
        <p:grpSpPr>
          <a:xfrm>
            <a:off x="9242425" y="4942100"/>
            <a:ext cx="2361904" cy="649002"/>
            <a:chOff x="9242425" y="4942100"/>
            <a:chExt cx="2361904" cy="649002"/>
          </a:xfrm>
        </p:grpSpPr>
        <p:sp>
          <p:nvSpPr>
            <p:cNvPr id="29" name="Rectangle 28"/>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0"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200422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Key Paragraph (blu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0"/>
            <a:ext cx="9144000" cy="1612669"/>
          </a:xfrm>
          <a:prstGeom prst="roundRect">
            <a:avLst>
              <a:gd name="adj" fmla="val 0"/>
            </a:avLst>
          </a:prstGeom>
          <a:solidFill>
            <a:schemeClr val="accent3">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1803862"/>
            <a:ext cx="7827123" cy="2539816"/>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20" name="Group 19"/>
          <p:cNvGrpSpPr/>
          <p:nvPr userDrawn="1"/>
        </p:nvGrpSpPr>
        <p:grpSpPr>
          <a:xfrm>
            <a:off x="9242425" y="-7683"/>
            <a:ext cx="2361904" cy="4877747"/>
            <a:chOff x="9242425" y="-7683"/>
            <a:chExt cx="2361904" cy="4877747"/>
          </a:xfrm>
        </p:grpSpPr>
        <p:grpSp>
          <p:nvGrpSpPr>
            <p:cNvPr id="21" name="Group 20"/>
            <p:cNvGrpSpPr/>
            <p:nvPr userDrawn="1"/>
          </p:nvGrpSpPr>
          <p:grpSpPr>
            <a:xfrm>
              <a:off x="9242425" y="207127"/>
              <a:ext cx="2361904" cy="2157178"/>
              <a:chOff x="9242425" y="242491"/>
              <a:chExt cx="2361904" cy="2157178"/>
            </a:xfrm>
          </p:grpSpPr>
          <p:sp>
            <p:nvSpPr>
              <p:cNvPr id="26" name="Rectangle 25"/>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2" name="Rectangle 21"/>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3" name="Group 22"/>
            <p:cNvGrpSpPr/>
            <p:nvPr userDrawn="1"/>
          </p:nvGrpSpPr>
          <p:grpSpPr>
            <a:xfrm>
              <a:off x="9242425" y="2450186"/>
              <a:ext cx="2361904" cy="2419878"/>
              <a:chOff x="9242425" y="242491"/>
              <a:chExt cx="2361904" cy="2419878"/>
            </a:xfrm>
          </p:grpSpPr>
          <p:sp>
            <p:nvSpPr>
              <p:cNvPr id="24" name="Rectangle 23"/>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28" name="Group 27"/>
          <p:cNvGrpSpPr/>
          <p:nvPr userDrawn="1"/>
        </p:nvGrpSpPr>
        <p:grpSpPr>
          <a:xfrm>
            <a:off x="9242425" y="4942100"/>
            <a:ext cx="2361904" cy="649002"/>
            <a:chOff x="9242425" y="4942100"/>
            <a:chExt cx="2361904" cy="649002"/>
          </a:xfrm>
        </p:grpSpPr>
        <p:sp>
          <p:nvSpPr>
            <p:cNvPr id="29" name="Rectangle 28"/>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0"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105469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lit Content with Key Paragraph (gre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0"/>
            <a:ext cx="9144000" cy="1612669"/>
          </a:xfrm>
          <a:prstGeom prst="roundRect">
            <a:avLst>
              <a:gd name="adj" fmla="val 0"/>
            </a:avLst>
          </a:prstGeom>
          <a:solidFill>
            <a:schemeClr val="accent2">
              <a:lumMod val="1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2"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Content Placeholder 3"/>
          <p:cNvSpPr>
            <a:spLocks noGrp="1"/>
          </p:cNvSpPr>
          <p:nvPr>
            <p:ph sz="quarter" idx="13" hasCustomPrompt="1"/>
          </p:nvPr>
        </p:nvSpPr>
        <p:spPr>
          <a:xfrm>
            <a:off x="4806978"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20" name="Group 19"/>
          <p:cNvGrpSpPr/>
          <p:nvPr userDrawn="1"/>
        </p:nvGrpSpPr>
        <p:grpSpPr>
          <a:xfrm>
            <a:off x="9242425" y="-7683"/>
            <a:ext cx="2361904" cy="4877747"/>
            <a:chOff x="9242425" y="-7683"/>
            <a:chExt cx="2361904" cy="4877747"/>
          </a:xfrm>
        </p:grpSpPr>
        <p:grpSp>
          <p:nvGrpSpPr>
            <p:cNvPr id="21" name="Group 20"/>
            <p:cNvGrpSpPr/>
            <p:nvPr userDrawn="1"/>
          </p:nvGrpSpPr>
          <p:grpSpPr>
            <a:xfrm>
              <a:off x="9242425" y="207127"/>
              <a:ext cx="2361904" cy="2157178"/>
              <a:chOff x="9242425" y="242491"/>
              <a:chExt cx="2361904" cy="2157178"/>
            </a:xfrm>
          </p:grpSpPr>
          <p:sp>
            <p:nvSpPr>
              <p:cNvPr id="26" name="Rectangle 25"/>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2" name="Rectangle 21"/>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3" name="Group 22"/>
            <p:cNvGrpSpPr/>
            <p:nvPr userDrawn="1"/>
          </p:nvGrpSpPr>
          <p:grpSpPr>
            <a:xfrm>
              <a:off x="9242425" y="2450186"/>
              <a:ext cx="2361904" cy="2419878"/>
              <a:chOff x="9242425" y="242491"/>
              <a:chExt cx="2361904" cy="2419878"/>
            </a:xfrm>
          </p:grpSpPr>
          <p:sp>
            <p:nvSpPr>
              <p:cNvPr id="24" name="Rectangle 23"/>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28" name="Group 27"/>
          <p:cNvGrpSpPr/>
          <p:nvPr userDrawn="1"/>
        </p:nvGrpSpPr>
        <p:grpSpPr>
          <a:xfrm>
            <a:off x="9242425" y="4942100"/>
            <a:ext cx="2361904" cy="649002"/>
            <a:chOff x="9242425" y="4942100"/>
            <a:chExt cx="2361904" cy="649002"/>
          </a:xfrm>
        </p:grpSpPr>
        <p:sp>
          <p:nvSpPr>
            <p:cNvPr id="29" name="Rectangle 28"/>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0"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130445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9" grpId="0" uiExpand="1">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lit Content with Key Paragraph (orang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21" name="Rounded Rectangle 20"/>
          <p:cNvSpPr/>
          <p:nvPr userDrawn="1"/>
        </p:nvSpPr>
        <p:spPr>
          <a:xfrm>
            <a:off x="0" y="-1"/>
            <a:ext cx="9144000" cy="1612669"/>
          </a:xfrm>
          <a:prstGeom prst="roundRect">
            <a:avLst>
              <a:gd name="adj" fmla="val 0"/>
            </a:avLst>
          </a:prstGeom>
          <a:solidFill>
            <a:schemeClr val="accent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2"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Content Placeholder 3"/>
          <p:cNvSpPr>
            <a:spLocks noGrp="1"/>
          </p:cNvSpPr>
          <p:nvPr>
            <p:ph sz="quarter" idx="13" hasCustomPrompt="1"/>
          </p:nvPr>
        </p:nvSpPr>
        <p:spPr>
          <a:xfrm>
            <a:off x="4806978"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22" name="Group 21"/>
          <p:cNvGrpSpPr/>
          <p:nvPr userDrawn="1"/>
        </p:nvGrpSpPr>
        <p:grpSpPr>
          <a:xfrm>
            <a:off x="9242425" y="-7683"/>
            <a:ext cx="2361904" cy="4877747"/>
            <a:chOff x="9242425" y="-7683"/>
            <a:chExt cx="2361904" cy="4877747"/>
          </a:xfrm>
        </p:grpSpPr>
        <p:grpSp>
          <p:nvGrpSpPr>
            <p:cNvPr id="23" name="Group 22"/>
            <p:cNvGrpSpPr/>
            <p:nvPr userDrawn="1"/>
          </p:nvGrpSpPr>
          <p:grpSpPr>
            <a:xfrm>
              <a:off x="9242425" y="207127"/>
              <a:ext cx="2361904" cy="2157178"/>
              <a:chOff x="9242425" y="242491"/>
              <a:chExt cx="2361904" cy="2157178"/>
            </a:xfrm>
          </p:grpSpPr>
          <p:sp>
            <p:nvSpPr>
              <p:cNvPr id="28" name="Rectangle 27"/>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9"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4" name="Rectangle 23"/>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5" name="Group 24"/>
            <p:cNvGrpSpPr/>
            <p:nvPr userDrawn="1"/>
          </p:nvGrpSpPr>
          <p:grpSpPr>
            <a:xfrm>
              <a:off x="9242425" y="2450186"/>
              <a:ext cx="2361904" cy="2419878"/>
              <a:chOff x="9242425" y="242491"/>
              <a:chExt cx="2361904" cy="2419878"/>
            </a:xfrm>
          </p:grpSpPr>
          <p:sp>
            <p:nvSpPr>
              <p:cNvPr id="26" name="Rectangle 25"/>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30" name="Group 29"/>
          <p:cNvGrpSpPr/>
          <p:nvPr userDrawn="1"/>
        </p:nvGrpSpPr>
        <p:grpSpPr>
          <a:xfrm>
            <a:off x="9242425" y="4942100"/>
            <a:ext cx="2361904" cy="649002"/>
            <a:chOff x="9242425" y="4942100"/>
            <a:chExt cx="2361904" cy="649002"/>
          </a:xfrm>
        </p:grpSpPr>
        <p:sp>
          <p:nvSpPr>
            <p:cNvPr id="31" name="Rectangle 30"/>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156517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lit Content with Key Paragraph (blu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21" name="Rounded Rectangle 20"/>
          <p:cNvSpPr/>
          <p:nvPr userDrawn="1"/>
        </p:nvSpPr>
        <p:spPr>
          <a:xfrm>
            <a:off x="0" y="0"/>
            <a:ext cx="9144000" cy="1612669"/>
          </a:xfrm>
          <a:prstGeom prst="roundRect">
            <a:avLst>
              <a:gd name="adj" fmla="val 0"/>
            </a:avLst>
          </a:prstGeom>
          <a:solidFill>
            <a:schemeClr val="accent3">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2"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Content Placeholder 3"/>
          <p:cNvSpPr>
            <a:spLocks noGrp="1"/>
          </p:cNvSpPr>
          <p:nvPr>
            <p:ph sz="quarter" idx="13" hasCustomPrompt="1"/>
          </p:nvPr>
        </p:nvSpPr>
        <p:spPr>
          <a:xfrm>
            <a:off x="4806978"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22" name="Group 21"/>
          <p:cNvGrpSpPr/>
          <p:nvPr userDrawn="1"/>
        </p:nvGrpSpPr>
        <p:grpSpPr>
          <a:xfrm>
            <a:off x="9242425" y="-7683"/>
            <a:ext cx="2361904" cy="4877747"/>
            <a:chOff x="9242425" y="-7683"/>
            <a:chExt cx="2361904" cy="4877747"/>
          </a:xfrm>
        </p:grpSpPr>
        <p:grpSp>
          <p:nvGrpSpPr>
            <p:cNvPr id="23" name="Group 22"/>
            <p:cNvGrpSpPr/>
            <p:nvPr userDrawn="1"/>
          </p:nvGrpSpPr>
          <p:grpSpPr>
            <a:xfrm>
              <a:off x="9242425" y="207127"/>
              <a:ext cx="2361904" cy="2157178"/>
              <a:chOff x="9242425" y="242491"/>
              <a:chExt cx="2361904" cy="2157178"/>
            </a:xfrm>
          </p:grpSpPr>
          <p:sp>
            <p:nvSpPr>
              <p:cNvPr id="28" name="Rectangle 27"/>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9"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4" name="Rectangle 23"/>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5" name="Group 24"/>
            <p:cNvGrpSpPr/>
            <p:nvPr userDrawn="1"/>
          </p:nvGrpSpPr>
          <p:grpSpPr>
            <a:xfrm>
              <a:off x="9242425" y="2450186"/>
              <a:ext cx="2361904" cy="2419878"/>
              <a:chOff x="9242425" y="242491"/>
              <a:chExt cx="2361904" cy="2419878"/>
            </a:xfrm>
          </p:grpSpPr>
          <p:sp>
            <p:nvSpPr>
              <p:cNvPr id="26" name="Rectangle 25"/>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30" name="Group 29"/>
          <p:cNvGrpSpPr/>
          <p:nvPr userDrawn="1"/>
        </p:nvGrpSpPr>
        <p:grpSpPr>
          <a:xfrm>
            <a:off x="9242425" y="4942100"/>
            <a:ext cx="2361904" cy="649002"/>
            <a:chOff x="9242425" y="4942100"/>
            <a:chExt cx="2361904" cy="649002"/>
          </a:xfrm>
        </p:grpSpPr>
        <p:sp>
          <p:nvSpPr>
            <p:cNvPr id="31" name="Rectangle 30"/>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960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with Key Message (grey)">
    <p:spTree>
      <p:nvGrpSpPr>
        <p:cNvPr id="1" name=""/>
        <p:cNvGrpSpPr/>
        <p:nvPr/>
      </p:nvGrpSpPr>
      <p:grpSpPr>
        <a:xfrm>
          <a:off x="0" y="0"/>
          <a:ext cx="0" cy="0"/>
          <a:chOff x="0" y="0"/>
          <a:chExt cx="0" cy="0"/>
        </a:xfrm>
      </p:grpSpPr>
      <p:sp>
        <p:nvSpPr>
          <p:cNvPr id="3" name="Rounded Rectangle 2"/>
          <p:cNvSpPr/>
          <p:nvPr userDrawn="1"/>
        </p:nvSpPr>
        <p:spPr>
          <a:xfrm>
            <a:off x="0" y="0"/>
            <a:ext cx="9144000" cy="688489"/>
          </a:xfrm>
          <a:prstGeom prst="roundRect">
            <a:avLst>
              <a:gd name="adj" fmla="val 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4" name="Rectangle 3"/>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a:grpSpLocks noChangeAspect="1"/>
          </p:cNvGrpSpPr>
          <p:nvPr userDrawn="1"/>
        </p:nvGrpSpPr>
        <p:grpSpPr bwMode="auto">
          <a:xfrm>
            <a:off x="7713064" y="253959"/>
            <a:ext cx="1104783" cy="174232"/>
            <a:chOff x="0" y="1544"/>
            <a:chExt cx="7812" cy="1232"/>
          </a:xfrm>
          <a:solidFill>
            <a:schemeClr val="bg1"/>
          </a:solidFill>
        </p:grpSpPr>
        <p:sp>
          <p:nvSpPr>
            <p:cNvPr id="6" name="Freeform 5"/>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le 1"/>
          <p:cNvSpPr>
            <a:spLocks noGrp="1"/>
          </p:cNvSpPr>
          <p:nvPr>
            <p:ph type="title"/>
          </p:nvPr>
        </p:nvSpPr>
        <p:spPr/>
        <p:txBody>
          <a:bodyPr/>
          <a:lstStyle>
            <a:lvl1pPr>
              <a:defRPr b="0" i="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5" name="Picture Placeholder 14"/>
          <p:cNvSpPr>
            <a:spLocks noGrp="1"/>
          </p:cNvSpPr>
          <p:nvPr>
            <p:ph type="pic" sz="quarter" idx="10"/>
          </p:nvPr>
        </p:nvSpPr>
        <p:spPr>
          <a:xfrm>
            <a:off x="0" y="688490"/>
            <a:ext cx="9144000" cy="4455010"/>
          </a:xfrm>
        </p:spPr>
        <p:txBody>
          <a:bodyPr/>
          <a:lstStyle>
            <a:lvl1pPr marL="0" indent="0">
              <a:buNone/>
              <a:defRPr/>
            </a:lvl1pPr>
          </a:lstStyle>
          <a:p>
            <a:endParaRPr lang="en-US"/>
          </a:p>
        </p:txBody>
      </p:sp>
      <p:sp>
        <p:nvSpPr>
          <p:cNvPr id="17" name="Text Placeholder 16"/>
          <p:cNvSpPr>
            <a:spLocks noGrp="1"/>
          </p:cNvSpPr>
          <p:nvPr>
            <p:ph type="body" sz="quarter" idx="11" hasCustomPrompt="1"/>
          </p:nvPr>
        </p:nvSpPr>
        <p:spPr>
          <a:xfrm>
            <a:off x="0" y="688489"/>
            <a:ext cx="9144000" cy="4457105"/>
          </a:xfrm>
          <a:gradFill>
            <a:gsLst>
              <a:gs pos="0">
                <a:schemeClr val="tx1">
                  <a:lumMod val="75000"/>
                  <a:lumOff val="25000"/>
                  <a:alpha val="4000"/>
                </a:schemeClr>
              </a:gs>
              <a:gs pos="100000">
                <a:schemeClr val="tx1">
                  <a:lumMod val="75000"/>
                  <a:lumOff val="25000"/>
                </a:schemeClr>
              </a:gs>
            </a:gsLst>
            <a:lin ang="5400000" scaled="1"/>
          </a:gradFill>
        </p:spPr>
        <p:txBody>
          <a:bodyPr bIns="396000" anchor="ctr">
            <a:normAutofit/>
          </a:bodyPr>
          <a:lstStyle>
            <a:lvl1pPr marL="0" indent="0" algn="ctr">
              <a:buNone/>
              <a:defRPr sz="2800" b="1" i="0">
                <a:solidFill>
                  <a:schemeClr val="bg1"/>
                </a:solidFill>
                <a:latin typeface="Avenir Black" charset="0"/>
                <a:ea typeface="Avenir Black" charset="0"/>
                <a:cs typeface="Avenir Blac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CA"/>
              <a:t>Click to add key message</a:t>
            </a:r>
            <a:endParaRPr lang="en-US"/>
          </a:p>
        </p:txBody>
      </p:sp>
      <p:grpSp>
        <p:nvGrpSpPr>
          <p:cNvPr id="16" name="Group 15"/>
          <p:cNvGrpSpPr/>
          <p:nvPr userDrawn="1"/>
        </p:nvGrpSpPr>
        <p:grpSpPr>
          <a:xfrm>
            <a:off x="9242426" y="-7683"/>
            <a:ext cx="2018335" cy="1124160"/>
            <a:chOff x="9242426" y="-7683"/>
            <a:chExt cx="2018335" cy="1124160"/>
          </a:xfrm>
        </p:grpSpPr>
        <p:sp>
          <p:nvSpPr>
            <p:cNvPr id="26" name="Rectangle 25"/>
            <p:cNvSpPr/>
            <p:nvPr userDrawn="1"/>
          </p:nvSpPr>
          <p:spPr>
            <a:xfrm>
              <a:off x="9309099" y="416680"/>
              <a:ext cx="1951661" cy="69979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Add a photo:</a:t>
              </a:r>
            </a:p>
            <a:p>
              <a:pPr marL="228600" indent="-136525" algn="l">
                <a:spcAft>
                  <a:spcPts val="200"/>
                </a:spcAft>
                <a:buFont typeface="+mj-lt"/>
                <a:buAutoNum type="arabicPeriod"/>
                <a:tabLst/>
              </a:pPr>
              <a:r>
                <a:rPr lang="en-US" sz="600" b="0" i="0">
                  <a:solidFill>
                    <a:srgbClr val="464B54"/>
                  </a:solidFill>
                </a:rPr>
                <a:t>Click and drag the photo from your source folder into the slide.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If the photo hides the text, right click on the photo and select </a:t>
              </a:r>
              <a:r>
                <a:rPr kumimoji="0" lang="en-US" sz="600" b="1" i="0" u="none" strike="noStrike" kern="1200" cap="none" spc="0" normalizeH="0" baseline="0" noProof="0">
                  <a:ln>
                    <a:noFill/>
                  </a:ln>
                  <a:solidFill>
                    <a:srgbClr val="464B54"/>
                  </a:solidFill>
                  <a:effectLst/>
                  <a:uLnTx/>
                  <a:uFillTx/>
                  <a:latin typeface="+mn-lt"/>
                  <a:ea typeface="+mn-ea"/>
                  <a:cs typeface="+mn-cs"/>
                </a:rPr>
                <a:t>Arrange &gt; Send to Back</a:t>
              </a:r>
              <a:r>
                <a:rPr kumimoji="0" lang="en-US" sz="600" b="0" i="0" u="none" strike="noStrike" kern="1200" cap="none" spc="0" normalizeH="0" baseline="0" noProof="0">
                  <a:ln>
                    <a:noFill/>
                  </a:ln>
                  <a:solidFill>
                    <a:srgbClr val="464B54"/>
                  </a:solidFill>
                  <a:effectLst/>
                  <a:uLnTx/>
                  <a:uFillTx/>
                  <a:latin typeface="+mn-lt"/>
                  <a:ea typeface="+mn-ea"/>
                  <a:cs typeface="+mn-cs"/>
                </a:rPr>
                <a:t>.</a:t>
              </a:r>
            </a:p>
          </p:txBody>
        </p:sp>
        <p:sp>
          <p:nvSpPr>
            <p:cNvPr id="35" name="Freeform 34"/>
            <p:cNvSpPr/>
            <p:nvPr userDrawn="1"/>
          </p:nvSpPr>
          <p:spPr>
            <a:xfrm>
              <a:off x="9242426" y="207127"/>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Slide Instructions</a:t>
              </a:r>
            </a:p>
          </p:txBody>
        </p:sp>
        <p:sp>
          <p:nvSpPr>
            <p:cNvPr id="22" name="Rectangle 21"/>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grpSp>
        <p:nvGrpSpPr>
          <p:cNvPr id="43" name="Group 42"/>
          <p:cNvGrpSpPr/>
          <p:nvPr userDrawn="1"/>
        </p:nvGrpSpPr>
        <p:grpSpPr>
          <a:xfrm>
            <a:off x="9242426" y="1172815"/>
            <a:ext cx="2018335" cy="669944"/>
            <a:chOff x="9242426" y="1172815"/>
            <a:chExt cx="2018335" cy="669944"/>
          </a:xfrm>
        </p:grpSpPr>
        <p:sp>
          <p:nvSpPr>
            <p:cNvPr id="39" name="Rectangle 38"/>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2" name="Freeform 41"/>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138976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
                                        <p:tgtEl>
                                          <p:spTgt spid="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bg/>
                                          </p:spTgt>
                                        </p:tgtEl>
                                        <p:attrNameLst>
                                          <p:attrName>style.visibility</p:attrName>
                                        </p:attrNameLst>
                                      </p:cBhvr>
                                      <p:to>
                                        <p:strVal val="visible"/>
                                      </p:to>
                                    </p:set>
                                    <p:animEffect transition="in" filter="fade">
                                      <p:cBhvr>
                                        <p:cTn id="13" dur="1000"/>
                                        <p:tgtEl>
                                          <p:spTgt spid="17">
                                            <p:bg/>
                                          </p:spTgt>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barn(outVertical)">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7" grpId="0" uiExpand="1" build="p"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 lvl="1">
            <p:tnLst>
              <p:par>
                <p:cTn presetID="16" presetClass="entr" presetSubtype="37"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barn(outVertical)">
                      <p:cBhvr>
                        <p:cTn dur="5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Rectangle 5"/>
          <p:cNvSpPr/>
          <p:nvPr userDrawn="1"/>
        </p:nvSpPr>
        <p:spPr>
          <a:xfrm>
            <a:off x="0" y="0"/>
            <a:ext cx="9144000" cy="5143500"/>
          </a:xfrm>
          <a:prstGeom prst="rect">
            <a:avLst/>
          </a:prstGeom>
          <a:gradFill>
            <a:gsLst>
              <a:gs pos="18000">
                <a:schemeClr val="bg1"/>
              </a:gs>
              <a:gs pos="100000">
                <a:schemeClr val="bg1">
                  <a:alpha val="32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3830" y="3358658"/>
            <a:ext cx="7765226" cy="359650"/>
          </a:xfrm>
        </p:spPr>
        <p:txBody>
          <a:bodyPr anchor="t">
            <a:normAutofit/>
          </a:bodyPr>
          <a:lstStyle>
            <a:lvl1pPr marL="0" indent="0" algn="l">
              <a:buNone/>
              <a:defRPr sz="1600" b="0" i="0">
                <a:solidFill>
                  <a:schemeClr val="accent1"/>
                </a:solidFill>
                <a:latin typeface="Avenir Book" charset="0"/>
                <a:ea typeface="Avenir Book" charset="0"/>
                <a:cs typeface="Avenir Book"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Title 3"/>
          <p:cNvSpPr>
            <a:spLocks noGrp="1"/>
          </p:cNvSpPr>
          <p:nvPr>
            <p:ph type="title"/>
          </p:nvPr>
        </p:nvSpPr>
        <p:spPr>
          <a:xfrm>
            <a:off x="683830" y="2978311"/>
            <a:ext cx="7765226" cy="419848"/>
          </a:xfrm>
        </p:spPr>
        <p:txBody>
          <a:bodyPr anchor="b">
            <a:noAutofit/>
          </a:bodyPr>
          <a:lstStyle>
            <a:lvl1pPr>
              <a:defRPr sz="1800" b="1" i="0">
                <a:latin typeface="Avenir Black" charset="0"/>
                <a:ea typeface="Avenir Black" charset="0"/>
                <a:cs typeface="Avenir Black" charset="0"/>
              </a:defRPr>
            </a:lvl1pPr>
          </a:lstStyle>
          <a:p>
            <a:r>
              <a:rPr lang="en-CA"/>
              <a:t>Click to edit Master title style</a:t>
            </a:r>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30" y="855549"/>
            <a:ext cx="3164384" cy="867000"/>
          </a:xfrm>
          <a:prstGeom prst="rect">
            <a:avLst/>
          </a:prstGeom>
        </p:spPr>
      </p:pic>
      <p:sp>
        <p:nvSpPr>
          <p:cNvPr id="10" name="Text Placeholder 9"/>
          <p:cNvSpPr>
            <a:spLocks noGrp="1"/>
          </p:cNvSpPr>
          <p:nvPr>
            <p:ph type="body" sz="quarter" idx="10" hasCustomPrompt="1"/>
          </p:nvPr>
        </p:nvSpPr>
        <p:spPr>
          <a:xfrm>
            <a:off x="684213" y="4006588"/>
            <a:ext cx="3692525" cy="303680"/>
          </a:xfrm>
        </p:spPr>
        <p:txBody>
          <a:bodyPr>
            <a:normAutofit/>
          </a:bodyPr>
          <a:lstStyle>
            <a:lvl1pPr marL="0" indent="0">
              <a:buNone/>
              <a:defRPr sz="1400" b="0" i="0">
                <a:solidFill>
                  <a:schemeClr val="bg2">
                    <a:lumMod val="50000"/>
                  </a:schemeClr>
                </a:solidFill>
                <a:latin typeface="Avenir Book" charset="0"/>
                <a:ea typeface="Avenir Book" charset="0"/>
                <a:cs typeface="Avenir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CA"/>
              <a:t>Click to add date</a:t>
            </a:r>
            <a:endParaRPr lang="en-US"/>
          </a:p>
        </p:txBody>
      </p:sp>
      <p:grpSp>
        <p:nvGrpSpPr>
          <p:cNvPr id="2" name="Group 1"/>
          <p:cNvGrpSpPr/>
          <p:nvPr userDrawn="1"/>
        </p:nvGrpSpPr>
        <p:grpSpPr>
          <a:xfrm>
            <a:off x="9242426" y="-7683"/>
            <a:ext cx="2018335" cy="886685"/>
            <a:chOff x="9242426" y="-7683"/>
            <a:chExt cx="2018335" cy="886685"/>
          </a:xfrm>
        </p:grpSpPr>
        <p:sp>
          <p:nvSpPr>
            <p:cNvPr id="14" name="Rectangle 13"/>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5" name="Group 14"/>
            <p:cNvGrpSpPr/>
            <p:nvPr userDrawn="1"/>
          </p:nvGrpSpPr>
          <p:grpSpPr>
            <a:xfrm>
              <a:off x="9242426" y="209058"/>
              <a:ext cx="2018335" cy="669944"/>
              <a:chOff x="9242426" y="1172815"/>
              <a:chExt cx="2018335" cy="669944"/>
            </a:xfrm>
          </p:grpSpPr>
          <p:sp>
            <p:nvSpPr>
              <p:cNvPr id="16" name="Rectangle 15"/>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7" name="Freeform 16"/>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98137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with Key Message (orange)">
    <p:spTree>
      <p:nvGrpSpPr>
        <p:cNvPr id="1" name=""/>
        <p:cNvGrpSpPr/>
        <p:nvPr/>
      </p:nvGrpSpPr>
      <p:grpSpPr>
        <a:xfrm>
          <a:off x="0" y="0"/>
          <a:ext cx="0" cy="0"/>
          <a:chOff x="0" y="0"/>
          <a:chExt cx="0" cy="0"/>
        </a:xfrm>
      </p:grpSpPr>
      <p:sp>
        <p:nvSpPr>
          <p:cNvPr id="3" name="Rounded Rectangle 2"/>
          <p:cNvSpPr/>
          <p:nvPr userDrawn="1"/>
        </p:nvSpPr>
        <p:spPr>
          <a:xfrm>
            <a:off x="0" y="0"/>
            <a:ext cx="9144000" cy="688489"/>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4" name="Rectangle 3"/>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a:grpSpLocks noChangeAspect="1"/>
          </p:cNvGrpSpPr>
          <p:nvPr userDrawn="1"/>
        </p:nvGrpSpPr>
        <p:grpSpPr bwMode="auto">
          <a:xfrm>
            <a:off x="7713064" y="253959"/>
            <a:ext cx="1104783" cy="174232"/>
            <a:chOff x="0" y="1544"/>
            <a:chExt cx="7812" cy="1232"/>
          </a:xfrm>
          <a:solidFill>
            <a:schemeClr val="bg1"/>
          </a:solidFill>
        </p:grpSpPr>
        <p:sp>
          <p:nvSpPr>
            <p:cNvPr id="6" name="Freeform 5"/>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le 1"/>
          <p:cNvSpPr>
            <a:spLocks noGrp="1"/>
          </p:cNvSpPr>
          <p:nvPr>
            <p:ph type="title"/>
          </p:nvPr>
        </p:nvSpPr>
        <p:spPr/>
        <p:txBody>
          <a:bodyPr/>
          <a:lstStyle>
            <a:lvl1pPr>
              <a:defRPr b="0" i="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5" name="Picture Placeholder 14"/>
          <p:cNvSpPr>
            <a:spLocks noGrp="1"/>
          </p:cNvSpPr>
          <p:nvPr>
            <p:ph type="pic" sz="quarter" idx="10"/>
          </p:nvPr>
        </p:nvSpPr>
        <p:spPr>
          <a:xfrm>
            <a:off x="0" y="688490"/>
            <a:ext cx="9144000" cy="4455010"/>
          </a:xfrm>
        </p:spPr>
        <p:txBody>
          <a:bodyPr/>
          <a:lstStyle>
            <a:lvl1pPr marL="0" indent="0">
              <a:buNone/>
              <a:defRPr/>
            </a:lvl1pPr>
          </a:lstStyle>
          <a:p>
            <a:endParaRPr lang="en-US"/>
          </a:p>
        </p:txBody>
      </p:sp>
      <p:sp>
        <p:nvSpPr>
          <p:cNvPr id="17" name="Text Placeholder 16"/>
          <p:cNvSpPr>
            <a:spLocks noGrp="1"/>
          </p:cNvSpPr>
          <p:nvPr>
            <p:ph type="body" sz="quarter" idx="11" hasCustomPrompt="1"/>
          </p:nvPr>
        </p:nvSpPr>
        <p:spPr>
          <a:xfrm>
            <a:off x="0" y="690328"/>
            <a:ext cx="9144000" cy="4457105"/>
          </a:xfrm>
          <a:gradFill>
            <a:gsLst>
              <a:gs pos="0">
                <a:schemeClr val="accent1">
                  <a:alpha val="4000"/>
                </a:schemeClr>
              </a:gs>
              <a:gs pos="100000">
                <a:schemeClr val="accent1"/>
              </a:gs>
            </a:gsLst>
            <a:lin ang="5400000" scaled="1"/>
          </a:gradFill>
        </p:spPr>
        <p:txBody>
          <a:bodyPr bIns="396000" anchor="ctr">
            <a:normAutofit/>
          </a:bodyPr>
          <a:lstStyle>
            <a:lvl1pPr marL="0" indent="0" algn="ctr">
              <a:buNone/>
              <a:defRPr sz="2800" b="1" i="0">
                <a:solidFill>
                  <a:schemeClr val="bg1"/>
                </a:solidFill>
                <a:latin typeface="Avenir Black" charset="0"/>
                <a:ea typeface="Avenir Black" charset="0"/>
                <a:cs typeface="Avenir Blac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CA"/>
              <a:t>Click to add key message</a:t>
            </a:r>
            <a:endParaRPr lang="en-US"/>
          </a:p>
        </p:txBody>
      </p:sp>
      <p:grpSp>
        <p:nvGrpSpPr>
          <p:cNvPr id="18" name="Group 17"/>
          <p:cNvGrpSpPr/>
          <p:nvPr userDrawn="1"/>
        </p:nvGrpSpPr>
        <p:grpSpPr>
          <a:xfrm>
            <a:off x="9242426" y="-7683"/>
            <a:ext cx="2018335" cy="1124160"/>
            <a:chOff x="9242426" y="-7683"/>
            <a:chExt cx="2018335" cy="1124160"/>
          </a:xfrm>
        </p:grpSpPr>
        <p:sp>
          <p:nvSpPr>
            <p:cNvPr id="21" name="Rectangle 20"/>
            <p:cNvSpPr/>
            <p:nvPr userDrawn="1"/>
          </p:nvSpPr>
          <p:spPr>
            <a:xfrm>
              <a:off x="9309099" y="416680"/>
              <a:ext cx="1951661" cy="69979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Add a photo:</a:t>
              </a:r>
            </a:p>
            <a:p>
              <a:pPr marL="228600" indent="-136525" algn="l">
                <a:spcAft>
                  <a:spcPts val="200"/>
                </a:spcAft>
                <a:buFont typeface="+mj-lt"/>
                <a:buAutoNum type="arabicPeriod"/>
                <a:tabLst/>
              </a:pPr>
              <a:r>
                <a:rPr lang="en-US" sz="600" b="0" i="0">
                  <a:solidFill>
                    <a:srgbClr val="464B54"/>
                  </a:solidFill>
                </a:rPr>
                <a:t>Click and drag the photo from your source folder into the slide.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If the photo hides the text, right click on the photo and select </a:t>
              </a:r>
              <a:r>
                <a:rPr kumimoji="0" lang="en-US" sz="600" b="1" i="0" u="none" strike="noStrike" kern="1200" cap="none" spc="0" normalizeH="0" baseline="0" noProof="0">
                  <a:ln>
                    <a:noFill/>
                  </a:ln>
                  <a:solidFill>
                    <a:srgbClr val="464B54"/>
                  </a:solidFill>
                  <a:effectLst/>
                  <a:uLnTx/>
                  <a:uFillTx/>
                  <a:latin typeface="+mn-lt"/>
                  <a:ea typeface="+mn-ea"/>
                  <a:cs typeface="+mn-cs"/>
                </a:rPr>
                <a:t>Arrange &gt; Send to Back</a:t>
              </a:r>
              <a:r>
                <a:rPr kumimoji="0" lang="en-US" sz="600" b="0" i="0" u="none" strike="noStrike" kern="1200" cap="none" spc="0" normalizeH="0" baseline="0" noProof="0">
                  <a:ln>
                    <a:noFill/>
                  </a:ln>
                  <a:solidFill>
                    <a:srgbClr val="464B54"/>
                  </a:solidFill>
                  <a:effectLst/>
                  <a:uLnTx/>
                  <a:uFillTx/>
                  <a:latin typeface="+mn-lt"/>
                  <a:ea typeface="+mn-ea"/>
                  <a:cs typeface="+mn-cs"/>
                </a:rPr>
                <a:t>.</a:t>
              </a:r>
            </a:p>
          </p:txBody>
        </p:sp>
        <p:sp>
          <p:nvSpPr>
            <p:cNvPr id="22" name="Freeform 21"/>
            <p:cNvSpPr/>
            <p:nvPr userDrawn="1"/>
          </p:nvSpPr>
          <p:spPr>
            <a:xfrm>
              <a:off x="9242426" y="207127"/>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Slide Instructions</a:t>
              </a:r>
            </a:p>
          </p:txBody>
        </p:sp>
        <p:sp>
          <p:nvSpPr>
            <p:cNvPr id="23" name="Rectangle 22"/>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grpSp>
        <p:nvGrpSpPr>
          <p:cNvPr id="24" name="Group 23"/>
          <p:cNvGrpSpPr/>
          <p:nvPr userDrawn="1"/>
        </p:nvGrpSpPr>
        <p:grpSpPr>
          <a:xfrm>
            <a:off x="9242426" y="1172815"/>
            <a:ext cx="2018335" cy="669944"/>
            <a:chOff x="9242426" y="1172815"/>
            <a:chExt cx="2018335" cy="669944"/>
          </a:xfrm>
        </p:grpSpPr>
        <p:sp>
          <p:nvSpPr>
            <p:cNvPr id="25" name="Rectangle 24"/>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6" name="Freeform 25"/>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82243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
                                        <p:tgtEl>
                                          <p:spTgt spid="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bg/>
                                          </p:spTgt>
                                        </p:tgtEl>
                                        <p:attrNameLst>
                                          <p:attrName>style.visibility</p:attrName>
                                        </p:attrNameLst>
                                      </p:cBhvr>
                                      <p:to>
                                        <p:strVal val="visible"/>
                                      </p:to>
                                    </p:set>
                                    <p:animEffect transition="in" filter="fade">
                                      <p:cBhvr>
                                        <p:cTn id="13" dur="1000"/>
                                        <p:tgtEl>
                                          <p:spTgt spid="17">
                                            <p:bg/>
                                          </p:spTgt>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barn(outVertical)">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7" grpId="0" build="p"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 lvl="1">
            <p:tnLst>
              <p:par>
                <p:cTn presetID="16" presetClass="entr" presetSubtype="37"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barn(outVertical)">
                      <p:cBhvr>
                        <p:cTn dur="500"/>
                        <p:tgtEl>
                          <p:spTgt spid="1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with Key Message (blue)">
    <p:spTree>
      <p:nvGrpSpPr>
        <p:cNvPr id="1" name=""/>
        <p:cNvGrpSpPr/>
        <p:nvPr/>
      </p:nvGrpSpPr>
      <p:grpSpPr>
        <a:xfrm>
          <a:off x="0" y="0"/>
          <a:ext cx="0" cy="0"/>
          <a:chOff x="0" y="0"/>
          <a:chExt cx="0" cy="0"/>
        </a:xfrm>
      </p:grpSpPr>
      <p:sp>
        <p:nvSpPr>
          <p:cNvPr id="3" name="Rounded Rectangle 2"/>
          <p:cNvSpPr/>
          <p:nvPr userDrawn="1"/>
        </p:nvSpPr>
        <p:spPr>
          <a:xfrm>
            <a:off x="0" y="0"/>
            <a:ext cx="9144000" cy="688489"/>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a:grpSpLocks noChangeAspect="1"/>
          </p:cNvGrpSpPr>
          <p:nvPr userDrawn="1"/>
        </p:nvGrpSpPr>
        <p:grpSpPr bwMode="auto">
          <a:xfrm>
            <a:off x="7713064" y="253959"/>
            <a:ext cx="1104783" cy="174232"/>
            <a:chOff x="0" y="1544"/>
            <a:chExt cx="7812" cy="1232"/>
          </a:xfrm>
          <a:solidFill>
            <a:schemeClr val="bg1"/>
          </a:solidFill>
        </p:grpSpPr>
        <p:sp>
          <p:nvSpPr>
            <p:cNvPr id="6" name="Freeform 5"/>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le 1"/>
          <p:cNvSpPr>
            <a:spLocks noGrp="1"/>
          </p:cNvSpPr>
          <p:nvPr>
            <p:ph type="title"/>
          </p:nvPr>
        </p:nvSpPr>
        <p:spPr/>
        <p:txBody>
          <a:bodyPr/>
          <a:lstStyle>
            <a:lvl1pPr>
              <a:defRPr b="0" i="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5" name="Picture Placeholder 14"/>
          <p:cNvSpPr>
            <a:spLocks noGrp="1"/>
          </p:cNvSpPr>
          <p:nvPr>
            <p:ph type="pic" sz="quarter" idx="10"/>
          </p:nvPr>
        </p:nvSpPr>
        <p:spPr>
          <a:xfrm>
            <a:off x="0" y="688490"/>
            <a:ext cx="9144000" cy="4455010"/>
          </a:xfrm>
        </p:spPr>
        <p:txBody>
          <a:bodyPr/>
          <a:lstStyle>
            <a:lvl1pPr marL="0" indent="0">
              <a:buNone/>
              <a:defRPr/>
            </a:lvl1pPr>
          </a:lstStyle>
          <a:p>
            <a:endParaRPr lang="en-US"/>
          </a:p>
        </p:txBody>
      </p:sp>
      <p:sp>
        <p:nvSpPr>
          <p:cNvPr id="17" name="Text Placeholder 16"/>
          <p:cNvSpPr>
            <a:spLocks noGrp="1"/>
          </p:cNvSpPr>
          <p:nvPr>
            <p:ph type="body" sz="quarter" idx="11" hasCustomPrompt="1"/>
          </p:nvPr>
        </p:nvSpPr>
        <p:spPr>
          <a:xfrm>
            <a:off x="0" y="690328"/>
            <a:ext cx="9144000" cy="4457105"/>
          </a:xfrm>
          <a:gradFill>
            <a:gsLst>
              <a:gs pos="0">
                <a:schemeClr val="accent3">
                  <a:alpha val="4000"/>
                  <a:lumMod val="50000"/>
                  <a:lumOff val="50000"/>
                </a:schemeClr>
              </a:gs>
              <a:gs pos="100000">
                <a:schemeClr val="accent3"/>
              </a:gs>
            </a:gsLst>
            <a:lin ang="5400000" scaled="1"/>
          </a:gradFill>
        </p:spPr>
        <p:txBody>
          <a:bodyPr bIns="396000" anchor="ctr">
            <a:normAutofit/>
          </a:bodyPr>
          <a:lstStyle>
            <a:lvl1pPr marL="0" indent="0" algn="ctr">
              <a:buNone/>
              <a:defRPr sz="2800" b="1" i="0">
                <a:solidFill>
                  <a:schemeClr val="bg1"/>
                </a:solidFill>
                <a:latin typeface="Avenir Black" charset="0"/>
                <a:ea typeface="Avenir Black" charset="0"/>
                <a:cs typeface="Avenir Blac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CA"/>
              <a:t>Click to add key message</a:t>
            </a:r>
            <a:endParaRPr lang="en-US"/>
          </a:p>
        </p:txBody>
      </p:sp>
      <p:grpSp>
        <p:nvGrpSpPr>
          <p:cNvPr id="18" name="Group 17"/>
          <p:cNvGrpSpPr/>
          <p:nvPr userDrawn="1"/>
        </p:nvGrpSpPr>
        <p:grpSpPr>
          <a:xfrm>
            <a:off x="9242426" y="-7683"/>
            <a:ext cx="2018335" cy="1124160"/>
            <a:chOff x="9242426" y="-7683"/>
            <a:chExt cx="2018335" cy="1124160"/>
          </a:xfrm>
        </p:grpSpPr>
        <p:sp>
          <p:nvSpPr>
            <p:cNvPr id="21" name="Rectangle 20"/>
            <p:cNvSpPr/>
            <p:nvPr userDrawn="1"/>
          </p:nvSpPr>
          <p:spPr>
            <a:xfrm>
              <a:off x="9309099" y="416680"/>
              <a:ext cx="1951661" cy="69979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Add a photo:</a:t>
              </a:r>
            </a:p>
            <a:p>
              <a:pPr marL="228600" indent="-136525" algn="l">
                <a:spcAft>
                  <a:spcPts val="200"/>
                </a:spcAft>
                <a:buFont typeface="+mj-lt"/>
                <a:buAutoNum type="arabicPeriod"/>
                <a:tabLst/>
              </a:pPr>
              <a:r>
                <a:rPr lang="en-US" sz="600" b="0" i="0">
                  <a:solidFill>
                    <a:srgbClr val="464B54"/>
                  </a:solidFill>
                </a:rPr>
                <a:t>Click and drag the photo from your source folder into the slide.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If the photo hides the text, right click on the photo and select </a:t>
              </a:r>
              <a:r>
                <a:rPr kumimoji="0" lang="en-US" sz="600" b="1" i="0" u="none" strike="noStrike" kern="1200" cap="none" spc="0" normalizeH="0" baseline="0" noProof="0">
                  <a:ln>
                    <a:noFill/>
                  </a:ln>
                  <a:solidFill>
                    <a:srgbClr val="464B54"/>
                  </a:solidFill>
                  <a:effectLst/>
                  <a:uLnTx/>
                  <a:uFillTx/>
                  <a:latin typeface="+mn-lt"/>
                  <a:ea typeface="+mn-ea"/>
                  <a:cs typeface="+mn-cs"/>
                </a:rPr>
                <a:t>Arrange &gt; Send to Back</a:t>
              </a:r>
              <a:r>
                <a:rPr kumimoji="0" lang="en-US" sz="600" b="0" i="0" u="none" strike="noStrike" kern="1200" cap="none" spc="0" normalizeH="0" baseline="0" noProof="0">
                  <a:ln>
                    <a:noFill/>
                  </a:ln>
                  <a:solidFill>
                    <a:srgbClr val="464B54"/>
                  </a:solidFill>
                  <a:effectLst/>
                  <a:uLnTx/>
                  <a:uFillTx/>
                  <a:latin typeface="+mn-lt"/>
                  <a:ea typeface="+mn-ea"/>
                  <a:cs typeface="+mn-cs"/>
                </a:rPr>
                <a:t>.</a:t>
              </a:r>
            </a:p>
          </p:txBody>
        </p:sp>
        <p:sp>
          <p:nvSpPr>
            <p:cNvPr id="22" name="Freeform 21"/>
            <p:cNvSpPr/>
            <p:nvPr userDrawn="1"/>
          </p:nvSpPr>
          <p:spPr>
            <a:xfrm>
              <a:off x="9242426" y="207127"/>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Slide Instructions</a:t>
              </a:r>
            </a:p>
          </p:txBody>
        </p:sp>
        <p:sp>
          <p:nvSpPr>
            <p:cNvPr id="23" name="Rectangle 22"/>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grpSp>
        <p:nvGrpSpPr>
          <p:cNvPr id="24" name="Group 23"/>
          <p:cNvGrpSpPr/>
          <p:nvPr userDrawn="1"/>
        </p:nvGrpSpPr>
        <p:grpSpPr>
          <a:xfrm>
            <a:off x="9242426" y="1172815"/>
            <a:ext cx="2018335" cy="669944"/>
            <a:chOff x="9242426" y="1172815"/>
            <a:chExt cx="2018335" cy="669944"/>
          </a:xfrm>
        </p:grpSpPr>
        <p:sp>
          <p:nvSpPr>
            <p:cNvPr id="25" name="Rectangle 24"/>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6" name="Freeform 25"/>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21076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bg/>
                                          </p:spTgt>
                                        </p:tgtEl>
                                        <p:attrNameLst>
                                          <p:attrName>style.visibility</p:attrName>
                                        </p:attrNameLst>
                                      </p:cBhvr>
                                      <p:to>
                                        <p:strVal val="visible"/>
                                      </p:to>
                                    </p:set>
                                    <p:animEffect transition="in" filter="fade">
                                      <p:cBhvr>
                                        <p:cTn id="10" dur="1000"/>
                                        <p:tgtEl>
                                          <p:spTgt spid="17">
                                            <p:bg/>
                                          </p:spTgt>
                                        </p:tgtEl>
                                      </p:cBhvr>
                                    </p:animEffect>
                                  </p:childTnLst>
                                </p:cTn>
                              </p:par>
                              <p:par>
                                <p:cTn id="11" presetID="16" presetClass="entr" presetSubtype="37" fill="hold" grpId="0" nodeType="withEffect">
                                  <p:stCondLst>
                                    <p:cond delay="50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outVertical)">
                                      <p:cBhvr>
                                        <p:cTn id="1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build="p"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 lvl="1">
            <p:tnLst>
              <p:par>
                <p:cTn presetID="16" presetClass="entr" presetSubtype="37"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barn(outVertical)">
                      <p:cBhvr>
                        <p:cTn dur="500"/>
                        <p:tgtEl>
                          <p:spTgt spid="1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venir Book" charset="0"/>
                <a:ea typeface="Avenir Book" charset="0"/>
                <a:cs typeface="Avenir Book" charset="0"/>
              </a:defRPr>
            </a:lvl1pPr>
          </a:lstStyle>
          <a:p>
            <a:r>
              <a:rPr lang="en-CA"/>
              <a:t>Click to edit Master title </a:t>
            </a:r>
            <a:r>
              <a:rPr lang="en-CA" err="1"/>
              <a:t>ste</a:t>
            </a:r>
            <a:endParaRPr lang="en-US"/>
          </a:p>
        </p:txBody>
      </p:sp>
      <p:sp>
        <p:nvSpPr>
          <p:cNvPr id="4" name="Text Placeholder 3"/>
          <p:cNvSpPr>
            <a:spLocks noGrp="1"/>
          </p:cNvSpPr>
          <p:nvPr>
            <p:ph type="body" sz="quarter" idx="10"/>
          </p:nvPr>
        </p:nvSpPr>
        <p:spPr>
          <a:xfrm>
            <a:off x="683830" y="806731"/>
            <a:ext cx="7827124" cy="3536950"/>
          </a:xfrm>
        </p:spPr>
        <p:txBody>
          <a:bodyPr/>
          <a:lstStyle>
            <a:lvl1pPr>
              <a:defRPr b="1" i="0">
                <a:solidFill>
                  <a:schemeClr val="accent1"/>
                </a:solidFill>
                <a:latin typeface="Avenir Black" charset="0"/>
                <a:ea typeface="Avenir Black" charset="0"/>
                <a:cs typeface="Avenir Black" charset="0"/>
              </a:defRPr>
            </a:lvl1pPr>
            <a:lvl2pPr>
              <a:defRPr b="0" i="0">
                <a:latin typeface="Avenir Book" charset="0"/>
                <a:ea typeface="Avenir Book" charset="0"/>
                <a:cs typeface="Avenir Book" charset="0"/>
              </a:defRPr>
            </a:lvl2pPr>
            <a:lvl3pPr>
              <a:defRPr b="0" i="0">
                <a:latin typeface="Avenir Book" charset="0"/>
                <a:ea typeface="Avenir Book" charset="0"/>
                <a:cs typeface="Avenir Book" charset="0"/>
              </a:defRPr>
            </a:lvl3pPr>
            <a:lvl4pPr>
              <a:defRPr b="0" i="0">
                <a:latin typeface="Avenir Book" charset="0"/>
                <a:ea typeface="Avenir Book" charset="0"/>
                <a:cs typeface="Avenir Book" charset="0"/>
              </a:defRPr>
            </a:lvl4pPr>
            <a:lvl5pPr>
              <a:defRPr b="0" i="0">
                <a:latin typeface="Avenir Book" charset="0"/>
                <a:ea typeface="Avenir Book" charset="0"/>
                <a:cs typeface="Avenir Book"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grpSp>
        <p:nvGrpSpPr>
          <p:cNvPr id="13" name="Group 12"/>
          <p:cNvGrpSpPr/>
          <p:nvPr userDrawn="1"/>
        </p:nvGrpSpPr>
        <p:grpSpPr>
          <a:xfrm>
            <a:off x="9242426" y="-7683"/>
            <a:ext cx="2018335" cy="886685"/>
            <a:chOff x="9242426" y="-7683"/>
            <a:chExt cx="2018335" cy="886685"/>
          </a:xfrm>
        </p:grpSpPr>
        <p:sp>
          <p:nvSpPr>
            <p:cNvPr id="9" name="Rectangle 8"/>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0" name="Group 9"/>
            <p:cNvGrpSpPr/>
            <p:nvPr userDrawn="1"/>
          </p:nvGrpSpPr>
          <p:grpSpPr>
            <a:xfrm>
              <a:off x="9242426" y="209058"/>
              <a:ext cx="2018335" cy="669944"/>
              <a:chOff x="9242426" y="1172815"/>
              <a:chExt cx="2018335" cy="669944"/>
            </a:xfrm>
          </p:grpSpPr>
          <p:sp>
            <p:nvSpPr>
              <p:cNvPr id="11" name="Rectangle 10"/>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2" name="Freeform 11"/>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187250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cap="all" baseline="0">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806730"/>
            <a:ext cx="7827123" cy="3536950"/>
          </a:xfrm>
        </p:spPr>
        <p:txBody>
          <a:bodyPr/>
          <a:lstStyle>
            <a:lvl1pPr>
              <a:defRPr b="1" i="0">
                <a:latin typeface="Avenir Black" charset="0"/>
                <a:ea typeface="Avenir Black" charset="0"/>
                <a:cs typeface="Avenir Blac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grpSp>
        <p:nvGrpSpPr>
          <p:cNvPr id="14" name="Group 13"/>
          <p:cNvGrpSpPr/>
          <p:nvPr userDrawn="1"/>
        </p:nvGrpSpPr>
        <p:grpSpPr>
          <a:xfrm>
            <a:off x="9242425" y="-7683"/>
            <a:ext cx="2361904" cy="4877747"/>
            <a:chOff x="9242425" y="-7683"/>
            <a:chExt cx="2361904" cy="4877747"/>
          </a:xfrm>
        </p:grpSpPr>
        <p:grpSp>
          <p:nvGrpSpPr>
            <p:cNvPr id="3" name="Group 2"/>
            <p:cNvGrpSpPr/>
            <p:nvPr userDrawn="1"/>
          </p:nvGrpSpPr>
          <p:grpSpPr>
            <a:xfrm>
              <a:off x="9242425" y="207127"/>
              <a:ext cx="2361904" cy="2157178"/>
              <a:chOff x="9242425" y="242491"/>
              <a:chExt cx="2361904" cy="2157178"/>
            </a:xfrm>
          </p:grpSpPr>
          <p:sp>
            <p:nvSpPr>
              <p:cNvPr id="5" name="Rectangle 4"/>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10" name="Rectangle 9"/>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1" name="Group 10"/>
            <p:cNvGrpSpPr/>
            <p:nvPr userDrawn="1"/>
          </p:nvGrpSpPr>
          <p:grpSpPr>
            <a:xfrm>
              <a:off x="9242425" y="2450186"/>
              <a:ext cx="2361904" cy="2419878"/>
              <a:chOff x="9242425" y="242491"/>
              <a:chExt cx="2361904" cy="2419878"/>
            </a:xfrm>
          </p:grpSpPr>
          <p:sp>
            <p:nvSpPr>
              <p:cNvPr id="12" name="Rectangle 11"/>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13"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15" name="Group 14"/>
          <p:cNvGrpSpPr/>
          <p:nvPr userDrawn="1"/>
        </p:nvGrpSpPr>
        <p:grpSpPr>
          <a:xfrm>
            <a:off x="9242425" y="4942100"/>
            <a:ext cx="2361904" cy="649002"/>
            <a:chOff x="9242425" y="4942100"/>
            <a:chExt cx="2361904" cy="649002"/>
          </a:xfrm>
        </p:grpSpPr>
        <p:sp>
          <p:nvSpPr>
            <p:cNvPr id="16" name="Rectangle 15"/>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7"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69887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cap="all" baseline="0">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806730"/>
            <a:ext cx="3697619" cy="3536950"/>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7" name="Content Placeholder 3"/>
          <p:cNvSpPr>
            <a:spLocks noGrp="1"/>
          </p:cNvSpPr>
          <p:nvPr>
            <p:ph sz="quarter" idx="12" hasCustomPrompt="1"/>
          </p:nvPr>
        </p:nvSpPr>
        <p:spPr>
          <a:xfrm>
            <a:off x="4813335" y="806730"/>
            <a:ext cx="3697619" cy="3536950"/>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8" name="Group 7"/>
          <p:cNvGrpSpPr/>
          <p:nvPr userDrawn="1"/>
        </p:nvGrpSpPr>
        <p:grpSpPr>
          <a:xfrm>
            <a:off x="9242425" y="-7683"/>
            <a:ext cx="2361904" cy="4877747"/>
            <a:chOff x="9242425" y="-7683"/>
            <a:chExt cx="2361904" cy="4877747"/>
          </a:xfrm>
        </p:grpSpPr>
        <p:grpSp>
          <p:nvGrpSpPr>
            <p:cNvPr id="9" name="Group 8"/>
            <p:cNvGrpSpPr/>
            <p:nvPr userDrawn="1"/>
          </p:nvGrpSpPr>
          <p:grpSpPr>
            <a:xfrm>
              <a:off x="9242425" y="207127"/>
              <a:ext cx="2361904" cy="2157178"/>
              <a:chOff x="9242425" y="242491"/>
              <a:chExt cx="2361904" cy="2157178"/>
            </a:xfrm>
          </p:grpSpPr>
          <p:sp>
            <p:nvSpPr>
              <p:cNvPr id="14" name="Rectangle 13"/>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1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10" name="Rectangle 9"/>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1" name="Group 10"/>
            <p:cNvGrpSpPr/>
            <p:nvPr userDrawn="1"/>
          </p:nvGrpSpPr>
          <p:grpSpPr>
            <a:xfrm>
              <a:off x="9242425" y="2450186"/>
              <a:ext cx="2361904" cy="2419878"/>
              <a:chOff x="9242425" y="242491"/>
              <a:chExt cx="2361904" cy="2419878"/>
            </a:xfrm>
          </p:grpSpPr>
          <p:sp>
            <p:nvSpPr>
              <p:cNvPr id="12" name="Rectangle 11"/>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13"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16" name="Group 15"/>
          <p:cNvGrpSpPr/>
          <p:nvPr userDrawn="1"/>
        </p:nvGrpSpPr>
        <p:grpSpPr>
          <a:xfrm>
            <a:off x="9242425" y="4942100"/>
            <a:ext cx="2361904" cy="649002"/>
            <a:chOff x="9242425" y="4942100"/>
            <a:chExt cx="2361904" cy="649002"/>
          </a:xfrm>
        </p:grpSpPr>
        <p:sp>
          <p:nvSpPr>
            <p:cNvPr id="17" name="Rectangle 16"/>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8"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20262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3"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uiExpan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venir Book" charset="0"/>
                <a:ea typeface="Avenir Book" charset="0"/>
                <a:cs typeface="Avenir Book" charset="0"/>
              </a:defRPr>
            </a:lvl1pPr>
          </a:lstStyle>
          <a:p>
            <a:r>
              <a:rPr lang="en-CA"/>
              <a:t>Click to edit Master title style</a:t>
            </a:r>
            <a:endParaRPr lang="en-US"/>
          </a:p>
        </p:txBody>
      </p:sp>
      <p:sp>
        <p:nvSpPr>
          <p:cNvPr id="4" name="Text Placeholder 3"/>
          <p:cNvSpPr>
            <a:spLocks noGrp="1"/>
          </p:cNvSpPr>
          <p:nvPr>
            <p:ph type="body" sz="quarter" idx="10"/>
          </p:nvPr>
        </p:nvSpPr>
        <p:spPr>
          <a:xfrm>
            <a:off x="683830" y="806731"/>
            <a:ext cx="7827124" cy="3536950"/>
          </a:xfrm>
        </p:spPr>
        <p:txBody>
          <a:bodyPr/>
          <a:lstStyle>
            <a:lvl1pPr>
              <a:defRPr b="1" i="0">
                <a:solidFill>
                  <a:schemeClr val="accent1"/>
                </a:solidFill>
                <a:latin typeface="Avenir Black" charset="0"/>
                <a:ea typeface="Avenir Black" charset="0"/>
                <a:cs typeface="Avenir Black" charset="0"/>
              </a:defRPr>
            </a:lvl1pPr>
            <a:lvl2pPr>
              <a:defRPr b="0" i="0">
                <a:latin typeface="Avenir Book" charset="0"/>
                <a:ea typeface="Avenir Book" charset="0"/>
                <a:cs typeface="Avenir Book" charset="0"/>
              </a:defRPr>
            </a:lvl2pPr>
            <a:lvl3pPr>
              <a:defRPr b="0" i="0">
                <a:latin typeface="Avenir Book" charset="0"/>
                <a:ea typeface="Avenir Book" charset="0"/>
                <a:cs typeface="Avenir Book" charset="0"/>
              </a:defRPr>
            </a:lvl3pPr>
            <a:lvl4pPr>
              <a:defRPr b="0" i="0">
                <a:latin typeface="Avenir Book" charset="0"/>
                <a:ea typeface="Avenir Book" charset="0"/>
                <a:cs typeface="Avenir Book" charset="0"/>
              </a:defRPr>
            </a:lvl4pPr>
            <a:lvl5pPr>
              <a:defRPr b="0" i="0">
                <a:latin typeface="Avenir Book" charset="0"/>
                <a:ea typeface="Avenir Book" charset="0"/>
                <a:cs typeface="Avenir Book"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grpSp>
        <p:nvGrpSpPr>
          <p:cNvPr id="13" name="Group 12"/>
          <p:cNvGrpSpPr/>
          <p:nvPr userDrawn="1"/>
        </p:nvGrpSpPr>
        <p:grpSpPr>
          <a:xfrm>
            <a:off x="9242426" y="-7683"/>
            <a:ext cx="2018335" cy="886685"/>
            <a:chOff x="9242426" y="-7683"/>
            <a:chExt cx="2018335" cy="886685"/>
          </a:xfrm>
        </p:grpSpPr>
        <p:sp>
          <p:nvSpPr>
            <p:cNvPr id="9" name="Rectangle 8"/>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10" name="Group 9"/>
            <p:cNvGrpSpPr/>
            <p:nvPr userDrawn="1"/>
          </p:nvGrpSpPr>
          <p:grpSpPr>
            <a:xfrm>
              <a:off x="9242426" y="209058"/>
              <a:ext cx="2018335" cy="669944"/>
              <a:chOff x="9242426" y="1172815"/>
              <a:chExt cx="2018335" cy="669944"/>
            </a:xfrm>
          </p:grpSpPr>
          <p:sp>
            <p:nvSpPr>
              <p:cNvPr id="11" name="Rectangle 10"/>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2" name="Freeform 11"/>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4601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377807" y="1736334"/>
            <a:ext cx="6388386" cy="1713099"/>
            <a:chOff x="1377807" y="1736334"/>
            <a:chExt cx="6388386" cy="1713099"/>
          </a:xfrm>
        </p:grpSpPr>
        <p:pic>
          <p:nvPicPr>
            <p:cNvPr id="5" name="Picture 4" descr="evolve-IP-full-logo-white-4.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7807" y="2830820"/>
              <a:ext cx="6388386" cy="618613"/>
            </a:xfrm>
            <a:prstGeom prst="rect">
              <a:avLst/>
            </a:prstGeom>
          </p:spPr>
        </p:pic>
        <p:grpSp>
          <p:nvGrpSpPr>
            <p:cNvPr id="6" name="Group 5"/>
            <p:cNvGrpSpPr>
              <a:grpSpLocks noChangeAspect="1"/>
            </p:cNvGrpSpPr>
            <p:nvPr/>
          </p:nvGrpSpPr>
          <p:grpSpPr bwMode="auto">
            <a:xfrm>
              <a:off x="1437120" y="1736334"/>
              <a:ext cx="6272434" cy="1004378"/>
              <a:chOff x="0" y="1544"/>
              <a:chExt cx="7694" cy="1232"/>
            </a:xfrm>
            <a:solidFill>
              <a:schemeClr val="bg1"/>
            </a:solidFill>
          </p:grpSpPr>
          <p:sp>
            <p:nvSpPr>
              <p:cNvPr id="7" name="Freeform 6"/>
              <p:cNvSpPr>
                <a:spLocks noEditPoints="1"/>
              </p:cNvSpPr>
              <p:nvPr/>
            </p:nvSpPr>
            <p:spPr bwMode="auto">
              <a:xfrm>
                <a:off x="5878"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5018"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6878"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pic>
        <p:nvPicPr>
          <p:cNvPr id="15" name="Picture 14" descr="cover2.jpg"/>
          <p:cNvPicPr>
            <a:picLocks noChangeAspect="1"/>
          </p:cNvPicPr>
          <p:nvPr userDrawn="1"/>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036" y="0"/>
            <a:ext cx="9144000" cy="5143500"/>
          </a:xfrm>
          <a:prstGeom prst="rect">
            <a:avLst/>
          </a:prstGeom>
        </p:spPr>
      </p:pic>
      <p:pic>
        <p:nvPicPr>
          <p:cNvPr id="16" name="Picture 15"/>
          <p:cNvPicPr>
            <a:picLocks noChangeAspect="1"/>
          </p:cNvPicPr>
          <p:nvPr userDrawn="1"/>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778" y="0"/>
            <a:ext cx="9148033" cy="5145769"/>
          </a:xfrm>
          <a:prstGeom prst="rect">
            <a:avLst/>
          </a:prstGeom>
        </p:spPr>
      </p:pic>
      <p:sp>
        <p:nvSpPr>
          <p:cNvPr id="17" name="Rectangle 16"/>
          <p:cNvSpPr/>
          <p:nvPr userDrawn="1"/>
        </p:nvSpPr>
        <p:spPr>
          <a:xfrm>
            <a:off x="-13523" y="0"/>
            <a:ext cx="9143999" cy="5143500"/>
          </a:xfrm>
          <a:prstGeom prst="rect">
            <a:avLst/>
          </a:prstGeom>
          <a:solidFill>
            <a:schemeClr val="accent3">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8" name="Oval 96"/>
          <p:cNvSpPr/>
          <p:nvPr userDrawn="1"/>
        </p:nvSpPr>
        <p:spPr>
          <a:xfrm>
            <a:off x="8040030" y="4193170"/>
            <a:ext cx="1174440" cy="796807"/>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96"/>
          <p:cNvSpPr/>
          <p:nvPr userDrawn="1"/>
        </p:nvSpPr>
        <p:spPr>
          <a:xfrm>
            <a:off x="6835699" y="3223809"/>
            <a:ext cx="1923484" cy="1305001"/>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96"/>
          <p:cNvSpPr/>
          <p:nvPr userDrawn="1"/>
        </p:nvSpPr>
        <p:spPr>
          <a:xfrm>
            <a:off x="-445735" y="332708"/>
            <a:ext cx="2229930" cy="1512912"/>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96"/>
          <p:cNvSpPr/>
          <p:nvPr userDrawn="1"/>
        </p:nvSpPr>
        <p:spPr>
          <a:xfrm>
            <a:off x="1192945" y="451757"/>
            <a:ext cx="1102500" cy="747999"/>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96"/>
          <p:cNvSpPr/>
          <p:nvPr userDrawn="1"/>
        </p:nvSpPr>
        <p:spPr>
          <a:xfrm>
            <a:off x="143331" y="1683182"/>
            <a:ext cx="1167927" cy="792389"/>
          </a:xfrm>
          <a:custGeom>
            <a:avLst/>
            <a:gdLst/>
            <a:ahLst/>
            <a:cxnLst/>
            <a:rect l="l" t="t" r="r" b="b"/>
            <a:pathLst>
              <a:path w="5526047" h="3749188">
                <a:moveTo>
                  <a:pt x="2164919" y="0"/>
                </a:moveTo>
                <a:cubicBezTo>
                  <a:pt x="2684959" y="0"/>
                  <a:pt x="3143459" y="263485"/>
                  <a:pt x="3414203" y="664239"/>
                </a:cubicBezTo>
                <a:lnTo>
                  <a:pt x="3461654" y="742345"/>
                </a:lnTo>
                <a:lnTo>
                  <a:pt x="3466441" y="740039"/>
                </a:lnTo>
                <a:cubicBezTo>
                  <a:pt x="3584915" y="689929"/>
                  <a:pt x="3715171" y="662219"/>
                  <a:pt x="3851898" y="662219"/>
                </a:cubicBezTo>
                <a:cubicBezTo>
                  <a:pt x="4398808" y="662219"/>
                  <a:pt x="4842166" y="1105577"/>
                  <a:pt x="4842166" y="1652487"/>
                </a:cubicBezTo>
                <a:lnTo>
                  <a:pt x="4840566" y="1684166"/>
                </a:lnTo>
                <a:lnTo>
                  <a:pt x="4873473" y="1696210"/>
                </a:lnTo>
                <a:cubicBezTo>
                  <a:pt x="5256963" y="1858413"/>
                  <a:pt x="5526047" y="2238140"/>
                  <a:pt x="5526047" y="2680716"/>
                </a:cubicBezTo>
                <a:cubicBezTo>
                  <a:pt x="5526047" y="3270817"/>
                  <a:pt x="5047676" y="3749188"/>
                  <a:pt x="4457575" y="3749188"/>
                </a:cubicBezTo>
                <a:lnTo>
                  <a:pt x="4448155" y="3748712"/>
                </a:lnTo>
                <a:lnTo>
                  <a:pt x="4448155" y="3749188"/>
                </a:lnTo>
                <a:lnTo>
                  <a:pt x="1069922" y="3749188"/>
                </a:lnTo>
                <a:lnTo>
                  <a:pt x="1069922" y="3749115"/>
                </a:lnTo>
                <a:lnTo>
                  <a:pt x="1068472" y="3749188"/>
                </a:lnTo>
                <a:cubicBezTo>
                  <a:pt x="478371" y="3749188"/>
                  <a:pt x="0" y="3270817"/>
                  <a:pt x="0" y="2680716"/>
                </a:cubicBezTo>
                <a:cubicBezTo>
                  <a:pt x="0" y="2238140"/>
                  <a:pt x="269084" y="1858413"/>
                  <a:pt x="652574" y="1696210"/>
                </a:cubicBezTo>
                <a:lnTo>
                  <a:pt x="670540" y="1689634"/>
                </a:lnTo>
                <a:lnTo>
                  <a:pt x="666112" y="1660625"/>
                </a:lnTo>
                <a:cubicBezTo>
                  <a:pt x="660969" y="1609978"/>
                  <a:pt x="658334" y="1558589"/>
                  <a:pt x="658334" y="1506585"/>
                </a:cubicBezTo>
                <a:cubicBezTo>
                  <a:pt x="658334" y="674521"/>
                  <a:pt x="1332855" y="0"/>
                  <a:pt x="2164919" y="0"/>
                </a:cubicBezTo>
                <a:close/>
              </a:path>
            </a:pathLst>
          </a:custGeom>
          <a:solidFill>
            <a:schemeClr val="accent4">
              <a:alpha val="25000"/>
            </a:schemeClr>
          </a:solidFill>
          <a:ln w="25400" cmpd="sng">
            <a:solidFill>
              <a:schemeClr val="accent4">
                <a:lumMod val="40000"/>
                <a:lumOff val="60000"/>
                <a:alpha val="6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6"/>
          <p:cNvSpPr>
            <a:spLocks noGrp="1"/>
          </p:cNvSpPr>
          <p:nvPr>
            <p:ph type="body" sz="quarter" idx="10" hasCustomPrompt="1"/>
          </p:nvPr>
        </p:nvSpPr>
        <p:spPr>
          <a:xfrm>
            <a:off x="1727200" y="1835944"/>
            <a:ext cx="5746750" cy="1471612"/>
          </a:xfrm>
        </p:spPr>
        <p:txBody>
          <a:bodyPr anchor="ctr">
            <a:noAutofit/>
          </a:bodyPr>
          <a:lstStyle>
            <a:lvl1pPr marL="0" indent="0" algn="ctr">
              <a:buNone/>
              <a:defRPr sz="2800" b="1" i="0" cap="all" spc="40" baseline="0">
                <a:solidFill>
                  <a:schemeClr val="bg1"/>
                </a:solidFill>
                <a:latin typeface="Avenir Black" charset="0"/>
                <a:ea typeface="Avenir Black" charset="0"/>
                <a:cs typeface="Avenir Black" charset="0"/>
              </a:defRPr>
            </a:lvl1pPr>
            <a:lvl2pPr marL="457200" indent="0" algn="ctr">
              <a:buNone/>
              <a:defRPr sz="2800" b="1" cap="all" spc="40" baseline="0">
                <a:solidFill>
                  <a:schemeClr val="bg1"/>
                </a:solidFill>
              </a:defRPr>
            </a:lvl2pPr>
            <a:lvl3pPr marL="914400" indent="0" algn="ctr">
              <a:buNone/>
              <a:defRPr sz="2400" b="1" cap="all" spc="40" baseline="0">
                <a:solidFill>
                  <a:schemeClr val="bg1"/>
                </a:solidFill>
              </a:defRPr>
            </a:lvl3pPr>
            <a:lvl4pPr marL="1371600" indent="0" algn="ctr">
              <a:buNone/>
              <a:defRPr sz="2000" b="1" cap="all" spc="40" baseline="0">
                <a:solidFill>
                  <a:schemeClr val="bg1"/>
                </a:solidFill>
              </a:defRPr>
            </a:lvl4pPr>
            <a:lvl5pPr marL="1828800" indent="0" algn="ctr">
              <a:buNone/>
              <a:defRPr sz="2000" b="1" cap="all" spc="40" baseline="0">
                <a:solidFill>
                  <a:schemeClr val="bg1"/>
                </a:solidFill>
              </a:defRPr>
            </a:lvl5pPr>
          </a:lstStyle>
          <a:p>
            <a:pPr lvl="0"/>
            <a:r>
              <a:rPr lang="en-CA"/>
              <a:t>Click to add section title</a:t>
            </a:r>
            <a:endParaRPr lang="en-US"/>
          </a:p>
        </p:txBody>
      </p:sp>
      <p:grpSp>
        <p:nvGrpSpPr>
          <p:cNvPr id="29" name="Group 28"/>
          <p:cNvGrpSpPr/>
          <p:nvPr userDrawn="1"/>
        </p:nvGrpSpPr>
        <p:grpSpPr>
          <a:xfrm>
            <a:off x="9242426" y="-7683"/>
            <a:ext cx="2018335" cy="886685"/>
            <a:chOff x="9242426" y="-7683"/>
            <a:chExt cx="2018335" cy="886685"/>
          </a:xfrm>
        </p:grpSpPr>
        <p:sp>
          <p:nvSpPr>
            <p:cNvPr id="30" name="Rectangle 29"/>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31" name="Group 30"/>
            <p:cNvGrpSpPr/>
            <p:nvPr userDrawn="1"/>
          </p:nvGrpSpPr>
          <p:grpSpPr>
            <a:xfrm>
              <a:off x="9242426" y="209058"/>
              <a:ext cx="2018335" cy="669944"/>
              <a:chOff x="9242426" y="1172815"/>
              <a:chExt cx="2018335" cy="669944"/>
            </a:xfrm>
          </p:grpSpPr>
          <p:sp>
            <p:nvSpPr>
              <p:cNvPr id="32" name="Rectangle 31"/>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3" name="Freeform 32"/>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204683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 with 3 Supporting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426" y="0"/>
            <a:ext cx="9134574" cy="5143500"/>
          </a:xfrm>
          <a:prstGeom prst="rect">
            <a:avLst/>
          </a:prstGeom>
        </p:spPr>
      </p:pic>
      <p:sp>
        <p:nvSpPr>
          <p:cNvPr id="9" name="Rectangle 8"/>
          <p:cNvSpPr/>
          <p:nvPr userDrawn="1"/>
        </p:nvSpPr>
        <p:spPr>
          <a:xfrm>
            <a:off x="0" y="0"/>
            <a:ext cx="9143999" cy="5142438"/>
          </a:xfrm>
          <a:prstGeom prst="rect">
            <a:avLst/>
          </a:prstGeom>
          <a:solidFill>
            <a:schemeClr val="accent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10" name="Rectangle 9"/>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p:cNvGrpSpPr>
            <a:grpSpLocks noChangeAspect="1"/>
          </p:cNvGrpSpPr>
          <p:nvPr userDrawn="1"/>
        </p:nvGrpSpPr>
        <p:grpSpPr bwMode="auto">
          <a:xfrm>
            <a:off x="7713064" y="253959"/>
            <a:ext cx="1104783" cy="174232"/>
            <a:chOff x="0" y="1544"/>
            <a:chExt cx="7812" cy="1232"/>
          </a:xfrm>
          <a:solidFill>
            <a:schemeClr val="bg1"/>
          </a:solidFill>
        </p:grpSpPr>
        <p:sp>
          <p:nvSpPr>
            <p:cNvPr id="14" name="Freeform 13"/>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9" name="Freeform 18"/>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0" name="Freeform 19"/>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1" name="Freeform 20"/>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cxnSp>
        <p:nvCxnSpPr>
          <p:cNvPr id="22" name="Straight Connector 21"/>
          <p:cNvCxnSpPr/>
          <p:nvPr userDrawn="1"/>
        </p:nvCxnSpPr>
        <p:spPr>
          <a:xfrm>
            <a:off x="533273" y="1833739"/>
            <a:ext cx="8610725" cy="0"/>
          </a:xfrm>
          <a:prstGeom prst="line">
            <a:avLst/>
          </a:prstGeom>
          <a:noFill/>
          <a:ln w="28575"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userDrawn="1"/>
        </p:nvCxnSpPr>
        <p:spPr>
          <a:xfrm>
            <a:off x="-4035" y="1004666"/>
            <a:ext cx="8561026" cy="0"/>
          </a:xfrm>
          <a:prstGeom prst="line">
            <a:avLst/>
          </a:prstGeom>
          <a:noFill/>
          <a:ln w="28575"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cxnSp>
      <p:sp>
        <p:nvSpPr>
          <p:cNvPr id="27" name="Text Placeholder 4"/>
          <p:cNvSpPr>
            <a:spLocks noGrp="1"/>
          </p:cNvSpPr>
          <p:nvPr>
            <p:ph type="body" sz="quarter" idx="15" hasCustomPrompt="1"/>
          </p:nvPr>
        </p:nvSpPr>
        <p:spPr>
          <a:xfrm>
            <a:off x="1263113" y="1078083"/>
            <a:ext cx="6617772" cy="677136"/>
          </a:xfrm>
        </p:spPr>
        <p:txBody>
          <a:bodyPr anchor="ctr"/>
          <a:lstStyle>
            <a:lvl1pPr marL="0" indent="0" algn="ctr">
              <a:buNone/>
              <a:defRPr b="1" i="0">
                <a:solidFill>
                  <a:schemeClr val="bg1"/>
                </a:solidFill>
                <a:latin typeface="Avenir Black" charset="0"/>
                <a:ea typeface="Avenir Black" charset="0"/>
                <a:cs typeface="Avenir Blac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header paragraph</a:t>
            </a:r>
            <a:endParaRPr lang="en-US"/>
          </a:p>
        </p:txBody>
      </p:sp>
      <p:sp>
        <p:nvSpPr>
          <p:cNvPr id="28" name="Text Placeholder 5"/>
          <p:cNvSpPr>
            <a:spLocks noGrp="1"/>
          </p:cNvSpPr>
          <p:nvPr>
            <p:ph type="body" sz="quarter" idx="11" hasCustomPrompt="1"/>
          </p:nvPr>
        </p:nvSpPr>
        <p:spPr>
          <a:xfrm>
            <a:off x="683831" y="4532313"/>
            <a:ext cx="7827123" cy="376237"/>
          </a:xfrm>
          <a:blipFill>
            <a:blip r:embed="rId4" cstate="screen">
              <a:extLst>
                <a:ext uri="{28A0092B-C50C-407E-A947-70E740481C1C}">
                  <a14:useLocalDpi xmlns:a14="http://schemas.microsoft.com/office/drawing/2010/main"/>
                </a:ext>
              </a:extLst>
            </a:blip>
            <a:stretch>
              <a:fillRect/>
            </a:stretch>
          </a:blipFill>
          <a:ln>
            <a:noFill/>
          </a:ln>
          <a:effectLst>
            <a:outerShdw dist="12700" dir="16200000" rotWithShape="0">
              <a:schemeClr val="accent1">
                <a:lumMod val="60000"/>
                <a:lumOff val="40000"/>
              </a:schemeClr>
            </a:outerShdw>
          </a:effectLst>
        </p:spPr>
        <p:txBody>
          <a:bodyPr vert="horz" lIns="91440" tIns="45720" rIns="91440" bIns="45720" rtlCol="0">
            <a:normAutofit/>
          </a:bodyPr>
          <a:lstStyle>
            <a:lvl1pPr marL="342900" indent="-342900">
              <a:buNone/>
              <a:defRPr lang="en-US" sz="1100" b="0" i="0" dirty="0">
                <a:solidFill>
                  <a:schemeClr val="accent1">
                    <a:lumMod val="20000"/>
                    <a:lumOff val="8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32" name="Text Placeholder 4"/>
          <p:cNvSpPr>
            <a:spLocks noGrp="1"/>
          </p:cNvSpPr>
          <p:nvPr>
            <p:ph type="body" sz="quarter" idx="16" hasCustomPrompt="1"/>
          </p:nvPr>
        </p:nvSpPr>
        <p:spPr>
          <a:xfrm>
            <a:off x="683830" y="2236124"/>
            <a:ext cx="2317098" cy="1795549"/>
          </a:xfrm>
        </p:spPr>
        <p:txBody>
          <a:bodyPr anchor="ctr"/>
          <a:lstStyle>
            <a:lvl1pPr marL="0" indent="0" algn="ctr">
              <a:buNone/>
              <a:defRPr b="0" i="0" cap="all" baseline="0">
                <a:solidFill>
                  <a:schemeClr val="bg1"/>
                </a:solidFill>
                <a:latin typeface="Avenir Book" charset="0"/>
                <a:ea typeface="Avenir Book" charset="0"/>
                <a:cs typeface="Avenir Boo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a supporting point</a:t>
            </a:r>
            <a:endParaRPr lang="en-US"/>
          </a:p>
        </p:txBody>
      </p:sp>
      <p:sp>
        <p:nvSpPr>
          <p:cNvPr id="33" name="Text Placeholder 4"/>
          <p:cNvSpPr>
            <a:spLocks noGrp="1"/>
          </p:cNvSpPr>
          <p:nvPr>
            <p:ph type="body" sz="quarter" idx="17" hasCustomPrompt="1"/>
          </p:nvPr>
        </p:nvSpPr>
        <p:spPr>
          <a:xfrm>
            <a:off x="3438843" y="2236124"/>
            <a:ext cx="2317098" cy="1795549"/>
          </a:xfrm>
        </p:spPr>
        <p:txBody>
          <a:bodyPr anchor="ctr"/>
          <a:lstStyle>
            <a:lvl1pPr marL="0" indent="0" algn="ctr">
              <a:buNone/>
              <a:defRPr b="0" i="0" cap="all" baseline="0">
                <a:solidFill>
                  <a:schemeClr val="bg1"/>
                </a:solidFill>
                <a:latin typeface="Avenir Book" charset="0"/>
                <a:ea typeface="Avenir Book" charset="0"/>
                <a:cs typeface="Avenir Boo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a supporting point</a:t>
            </a:r>
            <a:endParaRPr lang="en-US"/>
          </a:p>
        </p:txBody>
      </p:sp>
      <p:sp>
        <p:nvSpPr>
          <p:cNvPr id="34" name="Text Placeholder 4"/>
          <p:cNvSpPr>
            <a:spLocks noGrp="1"/>
          </p:cNvSpPr>
          <p:nvPr>
            <p:ph type="body" sz="quarter" idx="18" hasCustomPrompt="1"/>
          </p:nvPr>
        </p:nvSpPr>
        <p:spPr>
          <a:xfrm>
            <a:off x="6193856" y="2236124"/>
            <a:ext cx="2317098" cy="1795549"/>
          </a:xfrm>
        </p:spPr>
        <p:txBody>
          <a:bodyPr anchor="ctr"/>
          <a:lstStyle>
            <a:lvl1pPr marL="0" indent="0" algn="ctr">
              <a:buNone/>
              <a:defRPr b="0" i="0" cap="all" baseline="0">
                <a:solidFill>
                  <a:schemeClr val="bg1"/>
                </a:solidFill>
                <a:latin typeface="Avenir Book" charset="0"/>
                <a:ea typeface="Avenir Book" charset="0"/>
                <a:cs typeface="Avenir Book" charset="0"/>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CA"/>
              <a:t>Click to add a supporting point</a:t>
            </a:r>
            <a:endParaRPr lang="en-US"/>
          </a:p>
        </p:txBody>
      </p:sp>
      <p:grpSp>
        <p:nvGrpSpPr>
          <p:cNvPr id="31" name="Group 30"/>
          <p:cNvGrpSpPr/>
          <p:nvPr userDrawn="1"/>
        </p:nvGrpSpPr>
        <p:grpSpPr>
          <a:xfrm>
            <a:off x="9242426" y="-7683"/>
            <a:ext cx="2018335" cy="886685"/>
            <a:chOff x="9242426" y="-7683"/>
            <a:chExt cx="2018335" cy="886685"/>
          </a:xfrm>
        </p:grpSpPr>
        <p:sp>
          <p:nvSpPr>
            <p:cNvPr id="35" name="Rectangle 34"/>
            <p:cNvSpPr/>
            <p:nvPr userDrawn="1"/>
          </p:nvSpPr>
          <p:spPr>
            <a:xfrm>
              <a:off x="9309099" y="-7683"/>
              <a:ext cx="1951661"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36" name="Group 35"/>
            <p:cNvGrpSpPr/>
            <p:nvPr userDrawn="1"/>
          </p:nvGrpSpPr>
          <p:grpSpPr>
            <a:xfrm>
              <a:off x="9242426" y="209058"/>
              <a:ext cx="2018335" cy="669944"/>
              <a:chOff x="9242426" y="1172815"/>
              <a:chExt cx="2018335" cy="669944"/>
            </a:xfrm>
          </p:grpSpPr>
          <p:sp>
            <p:nvSpPr>
              <p:cNvPr id="37" name="Rectangle 36"/>
              <p:cNvSpPr/>
              <p:nvPr userDrawn="1"/>
            </p:nvSpPr>
            <p:spPr>
              <a:xfrm>
                <a:off x="9309099" y="1382370"/>
                <a:ext cx="1949887" cy="46038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8" name="Freeform 37"/>
              <p:cNvSpPr/>
              <p:nvPr userDrawn="1"/>
            </p:nvSpPr>
            <p:spPr>
              <a:xfrm>
                <a:off x="9242426" y="1172815"/>
                <a:ext cx="2018335" cy="209552"/>
              </a:xfrm>
              <a:custGeom>
                <a:avLst/>
                <a:gdLst>
                  <a:gd name="connsiteX0" fmla="*/ 66240 w 2018335"/>
                  <a:gd name="connsiteY0" fmla="*/ 0 h 209552"/>
                  <a:gd name="connsiteX1" fmla="*/ 2018335 w 2018335"/>
                  <a:gd name="connsiteY1" fmla="*/ 0 h 209552"/>
                  <a:gd name="connsiteX2" fmla="*/ 2018335 w 2018335"/>
                  <a:gd name="connsiteY2" fmla="*/ 209551 h 209552"/>
                  <a:gd name="connsiteX3" fmla="*/ 183279 w 2018335"/>
                  <a:gd name="connsiteY3" fmla="*/ 209551 h 209552"/>
                  <a:gd name="connsiteX4" fmla="*/ 183279 w 2018335"/>
                  <a:gd name="connsiteY4" fmla="*/ 209552 h 209552"/>
                  <a:gd name="connsiteX5" fmla="*/ 183277 w 2018335"/>
                  <a:gd name="connsiteY5" fmla="*/ 209551 h 209552"/>
                  <a:gd name="connsiteX6" fmla="*/ 66240 w 2018335"/>
                  <a:gd name="connsiteY6" fmla="*/ 209551 h 209552"/>
                  <a:gd name="connsiteX7" fmla="*/ 66240 w 2018335"/>
                  <a:gd name="connsiteY7" fmla="*/ 157164 h 209552"/>
                  <a:gd name="connsiteX8" fmla="*/ 0 w 2018335"/>
                  <a:gd name="connsiteY8" fmla="*/ 98427 h 209552"/>
                  <a:gd name="connsiteX9" fmla="*/ 66240 w 2018335"/>
                  <a:gd name="connsiteY9" fmla="*/ 52389 h 209552"/>
                  <a:gd name="connsiteX10" fmla="*/ 66240 w 2018335"/>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335" h="209552">
                    <a:moveTo>
                      <a:pt x="66240" y="0"/>
                    </a:moveTo>
                    <a:lnTo>
                      <a:pt x="2018335" y="0"/>
                    </a:lnTo>
                    <a:lnTo>
                      <a:pt x="2018335" y="209551"/>
                    </a:lnTo>
                    <a:lnTo>
                      <a:pt x="183279" y="209551"/>
                    </a:lnTo>
                    <a:lnTo>
                      <a:pt x="183279" y="209552"/>
                    </a:lnTo>
                    <a:lnTo>
                      <a:pt x="183277" y="209551"/>
                    </a:lnTo>
                    <a:lnTo>
                      <a:pt x="66240" y="209551"/>
                    </a:lnTo>
                    <a:lnTo>
                      <a:pt x="66240" y="157164"/>
                    </a:lnTo>
                    <a:lnTo>
                      <a:pt x="0" y="98427"/>
                    </a:lnTo>
                    <a:lnTo>
                      <a:pt x="66240" y="52389"/>
                    </a:lnTo>
                    <a:lnTo>
                      <a:pt x="662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88900" indent="0" algn="l">
                  <a:spcAft>
                    <a:spcPts val="200"/>
                  </a:spcAft>
                </a:pPr>
                <a:r>
                  <a:rPr lang="en-US" sz="700" b="1" i="0">
                    <a:latin typeface="Calibri"/>
                    <a:cs typeface="Calibri"/>
                  </a:rPr>
                  <a:t>TIP</a:t>
                </a:r>
              </a:p>
            </p:txBody>
          </p:sp>
        </p:grpSp>
      </p:grpSp>
    </p:spTree>
    <p:extLst>
      <p:ext uri="{BB962C8B-B14F-4D97-AF65-F5344CB8AC3E}">
        <p14:creationId xmlns:p14="http://schemas.microsoft.com/office/powerpoint/2010/main" val="36100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2" fill="hold" nodeType="withEffect">
                                  <p:stCondLst>
                                    <p:cond delay="15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par>
                                <p:cTn id="18" presetID="16" presetClass="entr" presetSubtype="37" fill="hold" grpId="0" nodeType="withEffect">
                                  <p:stCondLst>
                                    <p:cond delay="15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barn(outVertical)">
                                      <p:cBhvr>
                                        <p:cTn id="20" dur="500"/>
                                        <p:tgtEl>
                                          <p:spTgt spid="27">
                                            <p:txEl>
                                              <p:pRg st="0" end="0"/>
                                            </p:txEl>
                                          </p:spTgt>
                                        </p:tgtEl>
                                      </p:cBhvr>
                                    </p:animEffect>
                                  </p:childTnLst>
                                </p:cTn>
                              </p:par>
                            </p:childTnLst>
                          </p:cTn>
                        </p:par>
                        <p:par>
                          <p:cTn id="21" fill="hold">
                            <p:stCondLst>
                              <p:cond delay="1300"/>
                            </p:stCondLst>
                            <p:childTnLst>
                              <p:par>
                                <p:cTn id="22" presetID="42" presetClass="entr" presetSubtype="0" fill="hold" grpId="0" nodeType="after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fade">
                                      <p:cBhvr>
                                        <p:cTn id="24" dur="1000"/>
                                        <p:tgtEl>
                                          <p:spTgt spid="32">
                                            <p:txEl>
                                              <p:pRg st="0" end="0"/>
                                            </p:txEl>
                                          </p:spTgt>
                                        </p:tgtEl>
                                      </p:cBhvr>
                                    </p:animEffect>
                                    <p:anim calcmode="lin" valueType="num">
                                      <p:cBhvr>
                                        <p:cTn id="2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300"/>
                            </p:stCondLst>
                            <p:childTnLst>
                              <p:par>
                                <p:cTn id="28" presetID="42" presetClass="entr" presetSubtype="0" fill="hold" grpId="0" nodeType="after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1000"/>
                                        <p:tgtEl>
                                          <p:spTgt spid="33">
                                            <p:txEl>
                                              <p:pRg st="0" end="0"/>
                                            </p:txEl>
                                          </p:spTgt>
                                        </p:tgtEl>
                                      </p:cBhvr>
                                    </p:animEffect>
                                    <p:anim calcmode="lin" valueType="num">
                                      <p:cBhvr>
                                        <p:cTn id="3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300"/>
                            </p:stCondLst>
                            <p:childTnLst>
                              <p:par>
                                <p:cTn id="34" presetID="42"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3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27" grpId="0" build="p">
        <p:tmplLst>
          <p:tmpl lvl="1">
            <p:tnLst>
              <p:par>
                <p:cTn presetID="16" presetClass="entr" presetSubtype="37" fill="hold" nodeType="withEffect">
                  <p:stCondLst>
                    <p:cond delay="150"/>
                  </p:stCondLst>
                  <p:childTnLst>
                    <p:set>
                      <p:cBhvr>
                        <p:cTn dur="1" fill="hold">
                          <p:stCondLst>
                            <p:cond delay="0"/>
                          </p:stCondLst>
                        </p:cTn>
                        <p:tgtEl>
                          <p:spTgt spid="27"/>
                        </p:tgtEl>
                        <p:attrNameLst>
                          <p:attrName>style.visibility</p:attrName>
                        </p:attrNameLst>
                      </p:cBhvr>
                      <p:to>
                        <p:strVal val="visible"/>
                      </p:to>
                    </p:set>
                    <p:animEffect transition="in" filter="barn(outVertical)">
                      <p:cBhvr>
                        <p:cTn dur="500"/>
                        <p:tgtEl>
                          <p:spTgt spid="27"/>
                        </p:tgtEl>
                      </p:cBhvr>
                    </p:animEffect>
                  </p:childTnLst>
                </p:cTn>
              </p:par>
            </p:tnLst>
          </p:tmpl>
        </p:tmplLst>
      </p:bldP>
      <p:bldP spid="28" grpId="0" uiExpand="1"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ppt_x</p:attrName>
                        </p:attrNameLst>
                      </p:cBhvr>
                      <p:tavLst>
                        <p:tav tm="0">
                          <p:val>
                            <p:strVal val="#ppt_x"/>
                          </p:val>
                        </p:tav>
                        <p:tav tm="100000">
                          <p:val>
                            <p:strVal val="#ppt_x"/>
                          </p:val>
                        </p:tav>
                      </p:tavLst>
                    </p:anim>
                    <p:anim calcmode="lin" valueType="num">
                      <p:cBhvr>
                        <p:cTn dur="100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ppt_x</p:attrName>
                        </p:attrNameLst>
                      </p:cBhvr>
                      <p:tavLst>
                        <p:tav tm="0">
                          <p:val>
                            <p:strVal val="#ppt_x"/>
                          </p:val>
                        </p:tav>
                        <p:tav tm="100000">
                          <p:val>
                            <p:strVal val="#ppt_x"/>
                          </p:val>
                        </p:tav>
                      </p:tavLst>
                    </p:anim>
                    <p:anim calcmode="lin" valueType="num">
                      <p:cBhvr>
                        <p:cTn dur="1000" fill="hold"/>
                        <p:tgtEl>
                          <p:spTgt spid="3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Key Paragraph (grey)">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0"/>
            <a:ext cx="9144000" cy="1612669"/>
          </a:xfrm>
          <a:prstGeom prst="roundRect">
            <a:avLst>
              <a:gd name="adj" fmla="val 0"/>
            </a:avLst>
          </a:prstGeom>
          <a:solidFill>
            <a:schemeClr val="accent2">
              <a:lumMod val="1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1803862"/>
            <a:ext cx="7827123" cy="2539816"/>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22" name="Group 21"/>
          <p:cNvGrpSpPr/>
          <p:nvPr userDrawn="1"/>
        </p:nvGrpSpPr>
        <p:grpSpPr>
          <a:xfrm>
            <a:off x="9242425" y="-7683"/>
            <a:ext cx="2361904" cy="4877747"/>
            <a:chOff x="9242425" y="-7683"/>
            <a:chExt cx="2361904" cy="4877747"/>
          </a:xfrm>
        </p:grpSpPr>
        <p:grpSp>
          <p:nvGrpSpPr>
            <p:cNvPr id="23" name="Group 22"/>
            <p:cNvGrpSpPr/>
            <p:nvPr userDrawn="1"/>
          </p:nvGrpSpPr>
          <p:grpSpPr>
            <a:xfrm>
              <a:off x="9242425" y="207127"/>
              <a:ext cx="2361904" cy="2157178"/>
              <a:chOff x="9242425" y="242491"/>
              <a:chExt cx="2361904" cy="2157178"/>
            </a:xfrm>
          </p:grpSpPr>
          <p:sp>
            <p:nvSpPr>
              <p:cNvPr id="28" name="Rectangle 27"/>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9"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4" name="Rectangle 23"/>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5" name="Group 24"/>
            <p:cNvGrpSpPr/>
            <p:nvPr userDrawn="1"/>
          </p:nvGrpSpPr>
          <p:grpSpPr>
            <a:xfrm>
              <a:off x="9242425" y="2450186"/>
              <a:ext cx="2361904" cy="2419878"/>
              <a:chOff x="9242425" y="242491"/>
              <a:chExt cx="2361904" cy="2419878"/>
            </a:xfrm>
          </p:grpSpPr>
          <p:sp>
            <p:nvSpPr>
              <p:cNvPr id="26" name="Rectangle 25"/>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3" name="Group 2"/>
          <p:cNvGrpSpPr/>
          <p:nvPr userDrawn="1"/>
        </p:nvGrpSpPr>
        <p:grpSpPr>
          <a:xfrm>
            <a:off x="9242425" y="4942100"/>
            <a:ext cx="2361904" cy="649002"/>
            <a:chOff x="9242425" y="4942100"/>
            <a:chExt cx="2361904" cy="649002"/>
          </a:xfrm>
        </p:grpSpPr>
        <p:sp>
          <p:nvSpPr>
            <p:cNvPr id="32" name="Rectangle 31"/>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3"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16923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Key Paragraph (orang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1"/>
            <a:ext cx="9144000" cy="1612669"/>
          </a:xfrm>
          <a:prstGeom prst="roundRect">
            <a:avLst>
              <a:gd name="adj" fmla="val 0"/>
            </a:avLst>
          </a:prstGeom>
          <a:solidFill>
            <a:schemeClr val="accent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1803862"/>
            <a:ext cx="7827123" cy="2539816"/>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20" name="Group 19"/>
          <p:cNvGrpSpPr/>
          <p:nvPr userDrawn="1"/>
        </p:nvGrpSpPr>
        <p:grpSpPr>
          <a:xfrm>
            <a:off x="9242425" y="-7683"/>
            <a:ext cx="2361904" cy="4877747"/>
            <a:chOff x="9242425" y="-7683"/>
            <a:chExt cx="2361904" cy="4877747"/>
          </a:xfrm>
        </p:grpSpPr>
        <p:grpSp>
          <p:nvGrpSpPr>
            <p:cNvPr id="21" name="Group 20"/>
            <p:cNvGrpSpPr/>
            <p:nvPr userDrawn="1"/>
          </p:nvGrpSpPr>
          <p:grpSpPr>
            <a:xfrm>
              <a:off x="9242425" y="207127"/>
              <a:ext cx="2361904" cy="2157178"/>
              <a:chOff x="9242425" y="242491"/>
              <a:chExt cx="2361904" cy="2157178"/>
            </a:xfrm>
          </p:grpSpPr>
          <p:sp>
            <p:nvSpPr>
              <p:cNvPr id="26" name="Rectangle 25"/>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2" name="Rectangle 21"/>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3" name="Group 22"/>
            <p:cNvGrpSpPr/>
            <p:nvPr userDrawn="1"/>
          </p:nvGrpSpPr>
          <p:grpSpPr>
            <a:xfrm>
              <a:off x="9242425" y="2450186"/>
              <a:ext cx="2361904" cy="2419878"/>
              <a:chOff x="9242425" y="242491"/>
              <a:chExt cx="2361904" cy="2419878"/>
            </a:xfrm>
          </p:grpSpPr>
          <p:sp>
            <p:nvSpPr>
              <p:cNvPr id="24" name="Rectangle 23"/>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28" name="Group 27"/>
          <p:cNvGrpSpPr/>
          <p:nvPr userDrawn="1"/>
        </p:nvGrpSpPr>
        <p:grpSpPr>
          <a:xfrm>
            <a:off x="9242425" y="4942100"/>
            <a:ext cx="2361904" cy="649002"/>
            <a:chOff x="9242425" y="4942100"/>
            <a:chExt cx="2361904" cy="649002"/>
          </a:xfrm>
        </p:grpSpPr>
        <p:sp>
          <p:nvSpPr>
            <p:cNvPr id="29" name="Rectangle 28"/>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0"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24128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Key Paragraph (blu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0"/>
            <a:ext cx="9144000" cy="1612669"/>
          </a:xfrm>
          <a:prstGeom prst="roundRect">
            <a:avLst>
              <a:gd name="adj" fmla="val 0"/>
            </a:avLst>
          </a:prstGeom>
          <a:solidFill>
            <a:schemeClr val="accent3">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1" y="1803862"/>
            <a:ext cx="7827123" cy="2539816"/>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20" name="Group 19"/>
          <p:cNvGrpSpPr/>
          <p:nvPr userDrawn="1"/>
        </p:nvGrpSpPr>
        <p:grpSpPr>
          <a:xfrm>
            <a:off x="9242425" y="-7683"/>
            <a:ext cx="2361904" cy="4877747"/>
            <a:chOff x="9242425" y="-7683"/>
            <a:chExt cx="2361904" cy="4877747"/>
          </a:xfrm>
        </p:grpSpPr>
        <p:grpSp>
          <p:nvGrpSpPr>
            <p:cNvPr id="21" name="Group 20"/>
            <p:cNvGrpSpPr/>
            <p:nvPr userDrawn="1"/>
          </p:nvGrpSpPr>
          <p:grpSpPr>
            <a:xfrm>
              <a:off x="9242425" y="207127"/>
              <a:ext cx="2361904" cy="2157178"/>
              <a:chOff x="9242425" y="242491"/>
              <a:chExt cx="2361904" cy="2157178"/>
            </a:xfrm>
          </p:grpSpPr>
          <p:sp>
            <p:nvSpPr>
              <p:cNvPr id="26" name="Rectangle 25"/>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2" name="Rectangle 21"/>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3" name="Group 22"/>
            <p:cNvGrpSpPr/>
            <p:nvPr userDrawn="1"/>
          </p:nvGrpSpPr>
          <p:grpSpPr>
            <a:xfrm>
              <a:off x="9242425" y="2450186"/>
              <a:ext cx="2361904" cy="2419878"/>
              <a:chOff x="9242425" y="242491"/>
              <a:chExt cx="2361904" cy="2419878"/>
            </a:xfrm>
          </p:grpSpPr>
          <p:sp>
            <p:nvSpPr>
              <p:cNvPr id="24" name="Rectangle 23"/>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28" name="Group 27"/>
          <p:cNvGrpSpPr/>
          <p:nvPr userDrawn="1"/>
        </p:nvGrpSpPr>
        <p:grpSpPr>
          <a:xfrm>
            <a:off x="9242425" y="4942100"/>
            <a:ext cx="2361904" cy="649002"/>
            <a:chOff x="9242425" y="4942100"/>
            <a:chExt cx="2361904" cy="649002"/>
          </a:xfrm>
        </p:grpSpPr>
        <p:sp>
          <p:nvSpPr>
            <p:cNvPr id="29" name="Rectangle 28"/>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0"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2120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ntent with Key Paragraph (gre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1"/>
          <a:stretch/>
        </p:blipFill>
        <p:spPr>
          <a:xfrm>
            <a:off x="0" y="0"/>
            <a:ext cx="9144000" cy="1612669"/>
          </a:xfrm>
          <a:prstGeom prst="rect">
            <a:avLst/>
          </a:prstGeom>
        </p:spPr>
      </p:pic>
      <p:sp>
        <p:nvSpPr>
          <p:cNvPr id="8" name="Rounded Rectangle 7"/>
          <p:cNvSpPr/>
          <p:nvPr userDrawn="1"/>
        </p:nvSpPr>
        <p:spPr>
          <a:xfrm>
            <a:off x="0" y="0"/>
            <a:ext cx="9144000" cy="1612669"/>
          </a:xfrm>
          <a:prstGeom prst="roundRect">
            <a:avLst>
              <a:gd name="adj" fmla="val 0"/>
            </a:avLst>
          </a:prstGeom>
          <a:solidFill>
            <a:schemeClr val="accent2">
              <a:lumMod val="1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venir Book" charset="0"/>
              <a:ea typeface="Avenir Book" charset="0"/>
              <a:cs typeface="Avenir Book" charset="0"/>
            </a:endParaRPr>
          </a:p>
        </p:txBody>
      </p:sp>
      <p:sp>
        <p:nvSpPr>
          <p:cNvPr id="2" name="Title 1"/>
          <p:cNvSpPr>
            <a:spLocks noGrp="1"/>
          </p:cNvSpPr>
          <p:nvPr>
            <p:ph type="title"/>
          </p:nvPr>
        </p:nvSpPr>
        <p:spPr/>
        <p:txBody>
          <a:bodyPr/>
          <a:lstStyle>
            <a:lvl1pPr>
              <a:defRPr b="0" i="0" cap="all" baseline="0">
                <a:solidFill>
                  <a:schemeClr val="bg1"/>
                </a:solidFill>
                <a:latin typeface="Avenir Book" charset="0"/>
                <a:ea typeface="Avenir Book" charset="0"/>
                <a:cs typeface="Avenir Book" charset="0"/>
              </a:defRPr>
            </a:lvl1pPr>
          </a:lstStyle>
          <a:p>
            <a:r>
              <a:rPr lang="en-CA"/>
              <a:t>Click to edit Master title style</a:t>
            </a:r>
            <a:endParaRPr lang="en-US"/>
          </a:p>
        </p:txBody>
      </p:sp>
      <p:sp>
        <p:nvSpPr>
          <p:cNvPr id="4" name="Content Placeholder 3"/>
          <p:cNvSpPr>
            <a:spLocks noGrp="1"/>
          </p:cNvSpPr>
          <p:nvPr>
            <p:ph sz="quarter" idx="10" hasCustomPrompt="1"/>
          </p:nvPr>
        </p:nvSpPr>
        <p:spPr>
          <a:xfrm>
            <a:off x="683832"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sp>
        <p:nvSpPr>
          <p:cNvPr id="6" name="Text Placeholder 5"/>
          <p:cNvSpPr>
            <a:spLocks noGrp="1"/>
          </p:cNvSpPr>
          <p:nvPr>
            <p:ph type="body" sz="quarter" idx="11" hasCustomPrompt="1"/>
          </p:nvPr>
        </p:nvSpPr>
        <p:spPr>
          <a:xfrm>
            <a:off x="683831" y="4532313"/>
            <a:ext cx="7827123" cy="376237"/>
          </a:xfrm>
          <a:solidFill>
            <a:schemeClr val="bg1"/>
          </a:solidFill>
          <a:effectLst>
            <a:outerShdw dist="12700" dir="16200000" rotWithShape="0">
              <a:schemeClr val="bg2"/>
            </a:outerShdw>
          </a:effectLst>
        </p:spPr>
        <p:txBody>
          <a:bodyPr vert="horz" lIns="91440" tIns="45720" rIns="91440" bIns="45720" rtlCol="0">
            <a:normAutofit/>
          </a:bodyPr>
          <a:lstStyle>
            <a:lvl1pPr marL="342900" indent="-342900">
              <a:buNone/>
              <a:defRPr lang="en-US" sz="1100" b="0" i="0" dirty="0">
                <a:solidFill>
                  <a:schemeClr val="bg2">
                    <a:lumMod val="50000"/>
                  </a:schemeClr>
                </a:solidFill>
                <a:latin typeface="Avenir Book" charset="0"/>
                <a:ea typeface="Avenir Book" charset="0"/>
                <a:cs typeface="Avenir Book" charset="0"/>
              </a:defRPr>
            </a:lvl1pPr>
          </a:lstStyle>
          <a:p>
            <a:pPr marL="0" lvl="0" indent="0"/>
            <a:r>
              <a:rPr lang="en-CA"/>
              <a:t>Click to add notes or source of content</a:t>
            </a:r>
            <a:endParaRPr lang="en-US"/>
          </a:p>
        </p:txBody>
      </p:sp>
      <p:sp>
        <p:nvSpPr>
          <p:cNvPr id="5" name="Text Placeholder 4"/>
          <p:cNvSpPr>
            <a:spLocks noGrp="1"/>
          </p:cNvSpPr>
          <p:nvPr>
            <p:ph type="body" sz="quarter" idx="12" hasCustomPrompt="1"/>
          </p:nvPr>
        </p:nvSpPr>
        <p:spPr>
          <a:xfrm>
            <a:off x="684213" y="689609"/>
            <a:ext cx="7826375" cy="798513"/>
          </a:xfrm>
        </p:spPr>
        <p:txBody>
          <a:bodyPr anchor="ctr"/>
          <a:lstStyle>
            <a:lvl1pPr marL="0" indent="0">
              <a:buNone/>
              <a:defRPr b="0" i="0">
                <a:solidFill>
                  <a:schemeClr val="bg1"/>
                </a:solidFill>
                <a:latin typeface="Avenir Book" charset="0"/>
                <a:ea typeface="Avenir Book" charset="0"/>
                <a:cs typeface="Avenir Book"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CA"/>
              <a:t>Click to add key text about content below</a:t>
            </a:r>
            <a:endParaRPr lang="en-US"/>
          </a:p>
        </p:txBody>
      </p:sp>
      <p:sp>
        <p:nvSpPr>
          <p:cNvPr id="9" name="Rectangle 8"/>
          <p:cNvSpPr/>
          <p:nvPr userDrawn="1"/>
        </p:nvSpPr>
        <p:spPr>
          <a:xfrm>
            <a:off x="0" y="262221"/>
            <a:ext cx="683830" cy="168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p:cNvGrpSpPr>
            <a:grpSpLocks noChangeAspect="1"/>
          </p:cNvGrpSpPr>
          <p:nvPr userDrawn="1"/>
        </p:nvGrpSpPr>
        <p:grpSpPr bwMode="auto">
          <a:xfrm>
            <a:off x="7713064" y="253959"/>
            <a:ext cx="1104783" cy="174232"/>
            <a:chOff x="0" y="1544"/>
            <a:chExt cx="7812" cy="1232"/>
          </a:xfrm>
          <a:solidFill>
            <a:schemeClr val="bg1"/>
          </a:solidFill>
        </p:grpSpPr>
        <p:sp>
          <p:nvSpPr>
            <p:cNvPr id="11" name="Freeform 10"/>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16"/>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Content Placeholder 3"/>
          <p:cNvSpPr>
            <a:spLocks noGrp="1"/>
          </p:cNvSpPr>
          <p:nvPr>
            <p:ph sz="quarter" idx="13" hasCustomPrompt="1"/>
          </p:nvPr>
        </p:nvSpPr>
        <p:spPr>
          <a:xfrm>
            <a:off x="4806978" y="1801026"/>
            <a:ext cx="3703610" cy="2542653"/>
          </a:xfrm>
        </p:spPr>
        <p:txBody>
          <a:bodyPr/>
          <a:lstStyle>
            <a:lvl1pPr>
              <a:defRPr b="0" i="0">
                <a:latin typeface="Avenir Book" charset="0"/>
                <a:ea typeface="Avenir Book" charset="0"/>
                <a:cs typeface="Avenir Book" charset="0"/>
              </a:defRPr>
            </a:lvl1pPr>
          </a:lstStyle>
          <a:p>
            <a:pPr lvl="0"/>
            <a:r>
              <a:rPr lang="en-CA"/>
              <a:t>Click to add text, or use the media buttons to add charts, tables, or graphics</a:t>
            </a:r>
            <a:endParaRPr lang="en-US"/>
          </a:p>
        </p:txBody>
      </p:sp>
      <p:grpSp>
        <p:nvGrpSpPr>
          <p:cNvPr id="20" name="Group 19"/>
          <p:cNvGrpSpPr/>
          <p:nvPr userDrawn="1"/>
        </p:nvGrpSpPr>
        <p:grpSpPr>
          <a:xfrm>
            <a:off x="9242425" y="-7683"/>
            <a:ext cx="2361904" cy="4877747"/>
            <a:chOff x="9242425" y="-7683"/>
            <a:chExt cx="2361904" cy="4877747"/>
          </a:xfrm>
        </p:grpSpPr>
        <p:grpSp>
          <p:nvGrpSpPr>
            <p:cNvPr id="21" name="Group 20"/>
            <p:cNvGrpSpPr/>
            <p:nvPr userDrawn="1"/>
          </p:nvGrpSpPr>
          <p:grpSpPr>
            <a:xfrm>
              <a:off x="9242425" y="207127"/>
              <a:ext cx="2361904" cy="2157178"/>
              <a:chOff x="9242425" y="242491"/>
              <a:chExt cx="2361904" cy="2157178"/>
            </a:xfrm>
          </p:grpSpPr>
          <p:sp>
            <p:nvSpPr>
              <p:cNvPr id="26" name="Rectangle 25"/>
              <p:cNvSpPr/>
              <p:nvPr userDrawn="1"/>
            </p:nvSpPr>
            <p:spPr>
              <a:xfrm>
                <a:off x="9309099" y="452044"/>
                <a:ext cx="2295229" cy="19476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graph:</a:t>
                </a:r>
              </a:p>
              <a:p>
                <a:pPr marL="228600" indent="-136525" algn="l">
                  <a:spcAft>
                    <a:spcPts val="200"/>
                  </a:spcAft>
                  <a:buFont typeface="+mj-lt"/>
                  <a:buAutoNum type="arabicPeriod"/>
                  <a:tabLst/>
                </a:pPr>
                <a:r>
                  <a:rPr lang="en-US" sz="600" b="0" i="0">
                    <a:solidFill>
                      <a:srgbClr val="464B54"/>
                    </a:solidFill>
                  </a:rPr>
                  <a:t>Select the graph.</a:t>
                </a:r>
              </a:p>
              <a:p>
                <a:pPr marL="228600" indent="-136525" algn="l">
                  <a:spcAft>
                    <a:spcPts val="200"/>
                  </a:spcAft>
                  <a:buFont typeface="+mj-lt"/>
                  <a:buAutoNum type="arabicPeriod"/>
                  <a:tabLst/>
                </a:pPr>
                <a:r>
                  <a:rPr lang="en-US" sz="600" b="0" i="0">
                    <a:solidFill>
                      <a:srgbClr val="464B54"/>
                    </a:solidFill>
                  </a:rPr>
                  <a:t>Under Chart Tools, click on the </a:t>
                </a:r>
                <a:r>
                  <a:rPr lang="en-US" sz="600" b="1" i="0">
                    <a:solidFill>
                      <a:srgbClr val="464B54"/>
                    </a:solidFill>
                  </a:rPr>
                  <a:t>Design Tab</a:t>
                </a:r>
                <a:r>
                  <a:rPr lang="en-US" sz="600" b="0" i="0">
                    <a:solidFill>
                      <a:srgbClr val="464B54"/>
                    </a:solidFill>
                  </a:rPr>
                  <a:t>.</a:t>
                </a:r>
              </a:p>
              <a:p>
                <a:pPr marL="228600" indent="-136525" algn="l">
                  <a:spcAft>
                    <a:spcPts val="200"/>
                  </a:spcAft>
                  <a:buFont typeface="+mj-lt"/>
                  <a:buAutoNum type="arabicPeriod"/>
                  <a:tabLst/>
                </a:pPr>
                <a:r>
                  <a:rPr lang="en-US" sz="600" b="0" i="0">
                    <a:solidFill>
                      <a:srgbClr val="464B54"/>
                    </a:solidFill>
                  </a:rPr>
                  <a:t>Click on the “Change Chart Type” button. </a:t>
                </a:r>
              </a:p>
              <a:p>
                <a:pPr marL="228600" indent="-136525" algn="l">
                  <a:spcAft>
                    <a:spcPts val="200"/>
                  </a:spcAft>
                  <a:buFont typeface="+mj-lt"/>
                  <a:buAutoNum type="arabicPeriod"/>
                  <a:tabLst/>
                </a:pPr>
                <a:r>
                  <a:rPr lang="en-US" sz="600" b="0" i="0">
                    <a:solidFill>
                      <a:srgbClr val="464B54"/>
                    </a:solidFill>
                  </a:rPr>
                  <a:t>In the “Change Chart Type” window that opens, </a:t>
                </a:r>
                <a:r>
                  <a:rPr kumimoji="0" lang="en-US" sz="600" b="0" i="0" u="none" strike="noStrike" kern="1200" cap="none" spc="0" normalizeH="0" baseline="0" noProof="0">
                    <a:ln>
                      <a:noFill/>
                    </a:ln>
                    <a:solidFill>
                      <a:srgbClr val="464B54"/>
                    </a:solidFill>
                    <a:effectLst/>
                    <a:uLnTx/>
                    <a:uFillTx/>
                    <a:latin typeface="+mn-lt"/>
                    <a:ea typeface="+mn-ea"/>
                    <a:cs typeface="+mn-cs"/>
                  </a:rPr>
                  <a:t>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92075" indent="0" algn="l">
                  <a:spcAft>
                    <a:spcPts val="200"/>
                  </a:spcAft>
                  <a:buFont typeface="+mj-lt"/>
                  <a:buNone/>
                  <a:tabLst/>
                </a:pPr>
                <a:endParaRPr lang="en-US" sz="600" b="0" i="0">
                  <a:solidFill>
                    <a:srgbClr val="464B54"/>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Make a new graph:</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Click on the </a:t>
                </a:r>
                <a:r>
                  <a:rPr kumimoji="0" lang="en-US" sz="600" b="1" i="0" u="none" strike="noStrike" kern="1200" cap="none" spc="0" normalizeH="0" baseline="0" noProof="0">
                    <a:ln>
                      <a:noFill/>
                    </a:ln>
                    <a:solidFill>
                      <a:srgbClr val="464B54"/>
                    </a:solidFill>
                    <a:effectLst/>
                    <a:uLnTx/>
                    <a:uFillTx/>
                    <a:latin typeface="+mn-lt"/>
                    <a:ea typeface="+mn-ea"/>
                    <a:cs typeface="+mn-cs"/>
                  </a:rPr>
                  <a:t>Chart Button </a:t>
                </a:r>
                <a:r>
                  <a:rPr kumimoji="0" lang="en-US" sz="600" b="0" i="0" u="none" strike="noStrike" kern="1200" cap="none" spc="0" normalizeH="0" baseline="0" noProof="0">
                    <a:ln>
                      <a:noFill/>
                    </a:ln>
                    <a:solidFill>
                      <a:srgbClr val="464B54"/>
                    </a:solidFill>
                    <a:effectLst/>
                    <a:uLnTx/>
                    <a:uFillTx/>
                    <a:latin typeface="+mn-lt"/>
                    <a:ea typeface="+mn-ea"/>
                    <a:cs typeface="+mn-cs"/>
                  </a:rPr>
                  <a:t>in the placeholder.</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In the “Insert Chart” window that opens, select the “Template” category on the left.</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Select the desired template. Click Ok to apply.</a:t>
                </a:r>
              </a:p>
              <a:p>
                <a:pPr marL="228600" marR="0" lvl="0" indent="-136525" algn="l" defTabSz="457200" rtl="0" eaLnBrk="1" fontAlgn="auto" latinLnBrk="0" hangingPunct="1">
                  <a:lnSpc>
                    <a:spcPct val="100000"/>
                  </a:lnSpc>
                  <a:spcBef>
                    <a:spcPts val="0"/>
                  </a:spcBef>
                  <a:spcAft>
                    <a:spcPts val="200"/>
                  </a:spcAft>
                  <a:buClrTx/>
                  <a:buSzTx/>
                  <a:buFont typeface="+mj-lt"/>
                  <a:buAutoNum type="arabicPeriod"/>
                  <a:tabLst/>
                  <a:defRPr/>
                </a:pPr>
                <a:endParaRPr kumimoji="0" lang="en-US" sz="600" b="0" i="0" u="none" strike="noStrike" kern="1200" cap="none" spc="0" normalizeH="0" baseline="0" noProof="0">
                  <a:ln>
                    <a:noFill/>
                  </a:ln>
                  <a:solidFill>
                    <a:srgbClr val="464B54"/>
                  </a:solidFill>
                  <a:effectLst/>
                  <a:uLnTx/>
                  <a:uFillTx/>
                  <a:latin typeface="+mn-lt"/>
                  <a:ea typeface="+mn-ea"/>
                  <a:cs typeface="+mn-cs"/>
                </a:endParaRPr>
              </a:p>
              <a:p>
                <a:pPr marL="92075" marR="0" lvl="0" indent="0" algn="l" defTabSz="457200" rtl="0" eaLnBrk="1" fontAlgn="auto" latinLnBrk="0" hangingPunct="1">
                  <a:lnSpc>
                    <a:spcPct val="100000"/>
                  </a:lnSpc>
                  <a:spcBef>
                    <a:spcPts val="0"/>
                  </a:spcBef>
                  <a:spcAft>
                    <a:spcPts val="200"/>
                  </a:spcAft>
                  <a:buClrTx/>
                  <a:buSzTx/>
                  <a:buFont typeface="+mj-lt"/>
                  <a:buNone/>
                  <a:tabLst/>
                  <a:defRPr/>
                </a:pPr>
                <a:r>
                  <a:rPr kumimoji="0" lang="en-US" sz="400" b="0" i="1" u="none" strike="noStrike" kern="1200" cap="none" spc="0" normalizeH="0" baseline="0" noProof="0">
                    <a:ln>
                      <a:noFill/>
                    </a:ln>
                    <a:solidFill>
                      <a:srgbClr val="464B54"/>
                    </a:solidFill>
                    <a:effectLst/>
                    <a:uLnTx/>
                    <a:uFillTx/>
                    <a:latin typeface="+mn-lt"/>
                    <a:ea typeface="+mn-ea"/>
                    <a:cs typeface="+mn-cs"/>
                  </a:rPr>
                  <a:t>*For instructions on installing the custom graph templates, please see the file titled “Graph Template Instructions” included in the template package. Bar, line, donut, and bar with lines templates are available.</a:t>
                </a:r>
              </a:p>
            </p:txBody>
          </p:sp>
          <p:sp>
            <p:nvSpPr>
              <p:cNvPr id="27"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Graph/Chart Instructions</a:t>
                </a:r>
              </a:p>
            </p:txBody>
          </p:sp>
        </p:grpSp>
        <p:sp>
          <p:nvSpPr>
            <p:cNvPr id="22" name="Rectangle 21"/>
            <p:cNvSpPr/>
            <p:nvPr userDrawn="1"/>
          </p:nvSpPr>
          <p:spPr>
            <a:xfrm>
              <a:off x="9309099" y="-7683"/>
              <a:ext cx="2295229" cy="209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00"/>
                </a:spcAft>
              </a:pPr>
              <a:r>
                <a:rPr lang="en-US" sz="600" b="1" i="1">
                  <a:solidFill>
                    <a:schemeClr val="accent1"/>
                  </a:solidFill>
                </a:rPr>
                <a:t>Instructions</a:t>
              </a:r>
              <a:r>
                <a:rPr lang="en-US" sz="600" b="1" i="1" baseline="0">
                  <a:solidFill>
                    <a:schemeClr val="accent1"/>
                  </a:solidFill>
                </a:rPr>
                <a:t> are not visible during Show Mode</a:t>
              </a:r>
              <a:endParaRPr kumimoji="0" lang="en-US" sz="500" b="1" i="1" u="none" strike="noStrike" kern="1200" cap="none" spc="0" normalizeH="0" baseline="0" noProof="0">
                <a:ln>
                  <a:noFill/>
                </a:ln>
                <a:solidFill>
                  <a:schemeClr val="accent1"/>
                </a:solidFill>
                <a:effectLst/>
                <a:uLnTx/>
                <a:uFillTx/>
                <a:latin typeface="+mn-lt"/>
                <a:ea typeface="+mn-ea"/>
                <a:cs typeface="+mn-cs"/>
              </a:endParaRPr>
            </a:p>
          </p:txBody>
        </p:sp>
        <p:grpSp>
          <p:nvGrpSpPr>
            <p:cNvPr id="23" name="Group 22"/>
            <p:cNvGrpSpPr/>
            <p:nvPr userDrawn="1"/>
          </p:nvGrpSpPr>
          <p:grpSpPr>
            <a:xfrm>
              <a:off x="9242425" y="2450186"/>
              <a:ext cx="2361904" cy="2419878"/>
              <a:chOff x="9242425" y="242491"/>
              <a:chExt cx="2361904" cy="2419878"/>
            </a:xfrm>
          </p:grpSpPr>
          <p:sp>
            <p:nvSpPr>
              <p:cNvPr id="24" name="Rectangle 23"/>
              <p:cNvSpPr/>
              <p:nvPr userDrawn="1"/>
            </p:nvSpPr>
            <p:spPr>
              <a:xfrm>
                <a:off x="9309099" y="452044"/>
                <a:ext cx="2295229" cy="221032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accent3"/>
                    </a:solidFill>
                  </a:rPr>
                  <a:t>Change the style of an existing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table.</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Under Table Tools, click on the </a:t>
                </a:r>
                <a:r>
                  <a:rPr kumimoji="0" lang="en-US" sz="600" b="1" i="0" u="none" strike="noStrike" kern="1200" cap="none" spc="0" normalizeH="0" baseline="0" noProof="0">
                    <a:ln>
                      <a:noFill/>
                    </a:ln>
                    <a:solidFill>
                      <a:srgbClr val="464B54"/>
                    </a:solidFill>
                    <a:effectLst/>
                    <a:uLnTx/>
                    <a:uFillTx/>
                    <a:latin typeface="+mn-lt"/>
                    <a:ea typeface="+mn-ea"/>
                    <a:cs typeface="+mn-cs"/>
                  </a:rPr>
                  <a:t>Design Tab</a:t>
                </a:r>
                <a:r>
                  <a:rPr kumimoji="0" lang="en-US" sz="600" b="0" i="0" u="none" strike="noStrike" kern="1200" cap="none" spc="0" normalizeH="0" baseline="0" noProof="0">
                    <a:ln>
                      <a:noFill/>
                    </a:ln>
                    <a:solidFill>
                      <a:srgbClr val="464B54"/>
                    </a:solidFill>
                    <a:effectLst/>
                    <a:uLnTx/>
                    <a:uFillTx/>
                    <a:latin typeface="+mn-lt"/>
                    <a:ea typeface="+mn-ea"/>
                    <a:cs typeface="+mn-cs"/>
                  </a:rPr>
                  <a:t>.</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Choose style “Light Style 1 – Accent 2.”</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Un-check “Banded Rows.”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Select the data rows (not the title row), and apply Shading </a:t>
                </a:r>
                <a:r>
                  <a:rPr kumimoji="0" lang="en-US" sz="600" b="0" i="0" u="none" strike="noStrike" kern="1200" cap="none" spc="0" normalizeH="0" baseline="0" noProof="0" err="1">
                    <a:ln>
                      <a:noFill/>
                    </a:ln>
                    <a:solidFill>
                      <a:srgbClr val="464B54"/>
                    </a:solidFill>
                    <a:effectLst/>
                    <a:uLnTx/>
                    <a:uFillTx/>
                    <a:latin typeface="+mn-lt"/>
                    <a:ea typeface="+mn-ea"/>
                    <a:cs typeface="+mn-cs"/>
                  </a:rPr>
                  <a:t>colour</a:t>
                </a:r>
                <a:r>
                  <a:rPr kumimoji="0" lang="en-US" sz="600" b="0" i="0" u="none" strike="noStrike" kern="1200" cap="none" spc="0" normalizeH="0" baseline="0" noProof="0">
                    <a:ln>
                      <a:noFill/>
                    </a:ln>
                    <a:solidFill>
                      <a:srgbClr val="464B54"/>
                    </a:solidFill>
                    <a:effectLst/>
                    <a:uLnTx/>
                    <a:uFillTx/>
                    <a:latin typeface="+mn-lt"/>
                    <a:ea typeface="+mn-ea"/>
                    <a:cs typeface="+mn-cs"/>
                  </a:rPr>
                  <a:t>: “White, Background 1, 5% Darker.”</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With the rows still selected, format the interior horizontal borders: choose White, 1/2pt line and then click on the Border button and choose “Inside Horizontal Lines.”</a:t>
                </a:r>
              </a:p>
              <a:p>
                <a:pPr marL="228600" indent="-136525" algn="l">
                  <a:spcAft>
                    <a:spcPts val="200"/>
                  </a:spcAft>
                  <a:buFont typeface="+mj-lt"/>
                  <a:buAutoNum type="arabicPeriod"/>
                  <a:tabLst/>
                </a:pPr>
                <a:r>
                  <a:rPr kumimoji="0" lang="en-US" sz="600" b="0" i="0" u="none" strike="noStrike" kern="1200" cap="none" spc="0" normalizeH="0" baseline="0" noProof="0">
                    <a:ln>
                      <a:noFill/>
                    </a:ln>
                    <a:solidFill>
                      <a:srgbClr val="464B54"/>
                    </a:solidFill>
                    <a:effectLst/>
                    <a:uLnTx/>
                    <a:uFillTx/>
                    <a:latin typeface="+mn-lt"/>
                    <a:ea typeface="+mn-ea"/>
                    <a:cs typeface="+mn-cs"/>
                  </a:rPr>
                  <a:t>Format the text: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Title row: Arial Bold, “Orange, Accent 1,” 12pt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Data rows: Arial, “Black, Text 1, Lighter 25%,” 11pt</a:t>
                </a:r>
              </a:p>
              <a:p>
                <a:pPr marL="357188" marR="0" lvl="1" indent="-9048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500" b="0" i="0" u="none" strike="noStrike" kern="1200" cap="none" spc="0" normalizeH="0" baseline="0" noProof="0">
                    <a:ln>
                      <a:noFill/>
                    </a:ln>
                    <a:solidFill>
                      <a:srgbClr val="464B54"/>
                    </a:solidFill>
                    <a:effectLst/>
                    <a:uLnTx/>
                    <a:uFillTx/>
                    <a:latin typeface="+mn-lt"/>
                    <a:ea typeface="+mn-ea"/>
                    <a:cs typeface="+mn-cs"/>
                  </a:rPr>
                  <a:t>Highlight: Change Shading to Orange, change text to White.</a:t>
                </a:r>
              </a:p>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en-US" sz="600" b="1" i="0" u="none" strike="noStrike" kern="1200" cap="none" spc="0" normalizeH="0" baseline="0" noProof="0">
                  <a:ln>
                    <a:noFill/>
                  </a:ln>
                  <a:solidFill>
                    <a:srgbClr val="1189B6"/>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600" b="1" i="0" u="none" strike="noStrike" kern="1200" cap="none" spc="0" normalizeH="0" baseline="0" noProof="0">
                    <a:ln>
                      <a:noFill/>
                    </a:ln>
                    <a:solidFill>
                      <a:srgbClr val="1189B6"/>
                    </a:solidFill>
                    <a:effectLst/>
                    <a:uLnTx/>
                    <a:uFillTx/>
                    <a:latin typeface="+mn-lt"/>
                    <a:ea typeface="+mn-ea"/>
                    <a:cs typeface="+mn-cs"/>
                  </a:rPr>
                  <a:t>Work from a formatted table: </a:t>
                </a:r>
              </a:p>
              <a:p>
                <a:pPr marL="225425" marR="0" lvl="0" indent="-134938" algn="l" defTabSz="457200" rtl="0" eaLnBrk="1" fontAlgn="auto" latinLnBrk="0" hangingPunct="1">
                  <a:lnSpc>
                    <a:spcPct val="100000"/>
                  </a:lnSpc>
                  <a:spcBef>
                    <a:spcPts val="0"/>
                  </a:spcBef>
                  <a:spcAft>
                    <a:spcPts val="200"/>
                  </a:spcAft>
                  <a:buClrTx/>
                  <a:buSzTx/>
                  <a:buFont typeface="Wingdings" charset="2"/>
                  <a:buChar char="§"/>
                  <a:tabLst/>
                  <a:defRPr/>
                </a:pPr>
                <a:r>
                  <a:rPr kumimoji="0" lang="en-US" sz="600" b="0" i="0" u="none" strike="noStrike" kern="1200" cap="none" spc="0" normalizeH="0" baseline="0" noProof="0">
                    <a:ln>
                      <a:noFill/>
                    </a:ln>
                    <a:solidFill>
                      <a:srgbClr val="464B54"/>
                    </a:solidFill>
                    <a:effectLst/>
                    <a:uLnTx/>
                    <a:uFillTx/>
                    <a:latin typeface="+mn-lt"/>
                    <a:ea typeface="+mn-ea"/>
                    <a:cs typeface="+mn-cs"/>
                  </a:rPr>
                  <a:t>Duplicate a correctly formatted table and type in the new data.</a:t>
                </a:r>
                <a:endParaRPr kumimoji="0" lang="en-US" sz="500" b="0" i="0" u="none" strike="noStrike" kern="1200" cap="none" spc="0" normalizeH="0" baseline="0" noProof="0">
                  <a:ln>
                    <a:noFill/>
                  </a:ln>
                  <a:solidFill>
                    <a:srgbClr val="464B54"/>
                  </a:solidFill>
                  <a:effectLst/>
                  <a:uLnTx/>
                  <a:uFillTx/>
                  <a:latin typeface="+mn-lt"/>
                  <a:ea typeface="+mn-ea"/>
                  <a:cs typeface="+mn-cs"/>
                </a:endParaRPr>
              </a:p>
              <a:p>
                <a:pPr marL="228600" indent="-136525" algn="l">
                  <a:spcAft>
                    <a:spcPts val="200"/>
                  </a:spcAft>
                  <a:buFont typeface="+mj-lt"/>
                  <a:buAutoNum type="arabicPeriod"/>
                  <a:tabLst/>
                </a:pPr>
                <a:endParaRPr kumimoji="0" lang="en-US" sz="400" b="0" i="1" u="none" strike="noStrike" kern="1200" cap="none" spc="0" normalizeH="0" baseline="0" noProof="0">
                  <a:ln>
                    <a:noFill/>
                  </a:ln>
                  <a:solidFill>
                    <a:srgbClr val="464B54"/>
                  </a:solidFill>
                  <a:effectLst/>
                  <a:uLnTx/>
                  <a:uFillTx/>
                  <a:latin typeface="+mn-lt"/>
                  <a:ea typeface="+mn-ea"/>
                  <a:cs typeface="+mn-cs"/>
                </a:endParaRPr>
              </a:p>
            </p:txBody>
          </p:sp>
          <p:sp>
            <p:nvSpPr>
              <p:cNvPr id="25" name="Rectangle 14"/>
              <p:cNvSpPr/>
              <p:nvPr userDrawn="1"/>
            </p:nvSpPr>
            <p:spPr>
              <a:xfrm>
                <a:off x="9242425" y="242491"/>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Table</a:t>
                </a:r>
                <a:r>
                  <a:rPr lang="en-US" sz="700" b="1" i="0" baseline="0">
                    <a:latin typeface="Calibri"/>
                    <a:cs typeface="Calibri"/>
                  </a:rPr>
                  <a:t> Instructions</a:t>
                </a:r>
                <a:endParaRPr lang="en-US" sz="700" b="1" i="0">
                  <a:latin typeface="Calibri"/>
                  <a:cs typeface="Calibri"/>
                </a:endParaRPr>
              </a:p>
            </p:txBody>
          </p:sp>
        </p:grpSp>
      </p:grpSp>
      <p:grpSp>
        <p:nvGrpSpPr>
          <p:cNvPr id="28" name="Group 27"/>
          <p:cNvGrpSpPr/>
          <p:nvPr userDrawn="1"/>
        </p:nvGrpSpPr>
        <p:grpSpPr>
          <a:xfrm>
            <a:off x="9242425" y="4942100"/>
            <a:ext cx="2361904" cy="649002"/>
            <a:chOff x="9242425" y="4942100"/>
            <a:chExt cx="2361904" cy="649002"/>
          </a:xfrm>
        </p:grpSpPr>
        <p:sp>
          <p:nvSpPr>
            <p:cNvPr id="29" name="Rectangle 28"/>
            <p:cNvSpPr/>
            <p:nvPr userDrawn="1"/>
          </p:nvSpPr>
          <p:spPr>
            <a:xfrm>
              <a:off x="9309099" y="5151654"/>
              <a:ext cx="2295229" cy="43944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t"/>
            <a:lstStyle/>
            <a:p>
              <a:pPr algn="l">
                <a:spcAft>
                  <a:spcPts val="200"/>
                </a:spcAft>
              </a:pPr>
              <a:r>
                <a:rPr lang="en-US" sz="600" b="1" i="0" baseline="0">
                  <a:solidFill>
                    <a:schemeClr val="tx1">
                      <a:lumMod val="75000"/>
                      <a:lumOff val="25000"/>
                    </a:schemeClr>
                  </a:solidFill>
                </a:rPr>
                <a:t>If you accidentally shift content on the slide, click on the “Reset” button in the Home tab to re-align everything according to the template.</a:t>
              </a:r>
              <a:endParaRPr kumimoji="0" lang="en-US" sz="400" b="0" i="1"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0" name="Rectangle 14"/>
            <p:cNvSpPr/>
            <p:nvPr userDrawn="1"/>
          </p:nvSpPr>
          <p:spPr>
            <a:xfrm>
              <a:off x="9242425" y="4942100"/>
              <a:ext cx="2361904" cy="209552"/>
            </a:xfrm>
            <a:custGeom>
              <a:avLst/>
              <a:gdLst>
                <a:gd name="connsiteX0" fmla="*/ 51120 w 1822770"/>
                <a:gd name="connsiteY0" fmla="*/ 0 h 209552"/>
                <a:gd name="connsiteX1" fmla="*/ 1822770 w 1822770"/>
                <a:gd name="connsiteY1" fmla="*/ 0 h 209552"/>
                <a:gd name="connsiteX2" fmla="*/ 1822770 w 1822770"/>
                <a:gd name="connsiteY2" fmla="*/ 209551 h 209552"/>
                <a:gd name="connsiteX3" fmla="*/ 141443 w 1822770"/>
                <a:gd name="connsiteY3" fmla="*/ 209551 h 209552"/>
                <a:gd name="connsiteX4" fmla="*/ 141443 w 1822770"/>
                <a:gd name="connsiteY4" fmla="*/ 209552 h 209552"/>
                <a:gd name="connsiteX5" fmla="*/ 141442 w 1822770"/>
                <a:gd name="connsiteY5" fmla="*/ 209551 h 209552"/>
                <a:gd name="connsiteX6" fmla="*/ 51120 w 1822770"/>
                <a:gd name="connsiteY6" fmla="*/ 209551 h 209552"/>
                <a:gd name="connsiteX7" fmla="*/ 51120 w 1822770"/>
                <a:gd name="connsiteY7" fmla="*/ 157164 h 209552"/>
                <a:gd name="connsiteX8" fmla="*/ 0 w 1822770"/>
                <a:gd name="connsiteY8" fmla="*/ 98427 h 209552"/>
                <a:gd name="connsiteX9" fmla="*/ 51120 w 1822770"/>
                <a:gd name="connsiteY9" fmla="*/ 52389 h 209552"/>
                <a:gd name="connsiteX10" fmla="*/ 51120 w 1822770"/>
                <a:gd name="connsiteY10" fmla="*/ 0 h 2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770" h="209552">
                  <a:moveTo>
                    <a:pt x="51120" y="0"/>
                  </a:moveTo>
                  <a:lnTo>
                    <a:pt x="1822770" y="0"/>
                  </a:lnTo>
                  <a:lnTo>
                    <a:pt x="1822770" y="209551"/>
                  </a:lnTo>
                  <a:lnTo>
                    <a:pt x="141443" y="209551"/>
                  </a:lnTo>
                  <a:lnTo>
                    <a:pt x="141443" y="209552"/>
                  </a:lnTo>
                  <a:lnTo>
                    <a:pt x="141442" y="209551"/>
                  </a:lnTo>
                  <a:lnTo>
                    <a:pt x="51120" y="209551"/>
                  </a:lnTo>
                  <a:lnTo>
                    <a:pt x="51120" y="157164"/>
                  </a:lnTo>
                  <a:lnTo>
                    <a:pt x="0" y="98427"/>
                  </a:lnTo>
                  <a:lnTo>
                    <a:pt x="51120" y="52389"/>
                  </a:lnTo>
                  <a:lnTo>
                    <a:pt x="5112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spcAft>
                  <a:spcPts val="200"/>
                </a:spcAft>
              </a:pPr>
              <a:r>
                <a:rPr lang="en-US" sz="700" b="1" i="0">
                  <a:latin typeface="Calibri"/>
                  <a:cs typeface="Calibri"/>
                </a:rPr>
                <a:t>TIP</a:t>
              </a:r>
            </a:p>
          </p:txBody>
        </p:sp>
      </p:grpSp>
    </p:spTree>
    <p:extLst>
      <p:ext uri="{BB962C8B-B14F-4D97-AF65-F5344CB8AC3E}">
        <p14:creationId xmlns:p14="http://schemas.microsoft.com/office/powerpoint/2010/main" val="38479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
                                        <p:tgtEl>
                                          <p:spTgt spid="9"/>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65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20" dur="500"/>
                                        <p:tgtEl>
                                          <p:spTgt spid="6">
                                            <p:txEl>
                                              <p:charRg st="4294967295" end="429496729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9" grpId="0" uiExpand="1">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830" y="188357"/>
            <a:ext cx="6902590" cy="307777"/>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83830" y="1200151"/>
            <a:ext cx="800297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p:nvPr/>
        </p:nvSpPr>
        <p:spPr>
          <a:xfrm>
            <a:off x="0" y="262221"/>
            <a:ext cx="683830" cy="168311"/>
          </a:xfrm>
          <a:prstGeom prst="rect">
            <a:avLst/>
          </a:prstGeom>
          <a:solidFill>
            <a:srgbClr val="F380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descr="A picture containing food&#10;&#10;Description automatically generated">
            <a:extLst>
              <a:ext uri="{FF2B5EF4-FFF2-40B4-BE49-F238E27FC236}">
                <a16:creationId xmlns:a16="http://schemas.microsoft.com/office/drawing/2014/main" id="{EF0F323B-A5EF-403A-916A-1CD622174650}"/>
              </a:ext>
            </a:extLst>
          </p:cNvPr>
          <p:cNvPicPr>
            <a:picLocks noChangeAspect="1"/>
          </p:cNvPicPr>
          <p:nvPr userDrawn="1"/>
        </p:nvPicPr>
        <p:blipFill>
          <a:blip r:embed="rId20"/>
          <a:stretch>
            <a:fillRect/>
          </a:stretch>
        </p:blipFill>
        <p:spPr>
          <a:xfrm>
            <a:off x="7658378" y="188357"/>
            <a:ext cx="1373093" cy="376210"/>
          </a:xfrm>
          <a:prstGeom prst="rect">
            <a:avLst/>
          </a:prstGeom>
        </p:spPr>
      </p:pic>
    </p:spTree>
    <p:extLst>
      <p:ext uri="{BB962C8B-B14F-4D97-AF65-F5344CB8AC3E}">
        <p14:creationId xmlns:p14="http://schemas.microsoft.com/office/powerpoint/2010/main" val="39696456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
                                        <p:tgtEl>
                                          <p:spTgt spid="5"/>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txStyles>
    <p:titleStyle>
      <a:lvl1pPr algn="l" defTabSz="457200" rtl="0" eaLnBrk="1" latinLnBrk="0" hangingPunct="1">
        <a:spcBef>
          <a:spcPct val="0"/>
        </a:spcBef>
        <a:buNone/>
        <a:defRPr sz="1400" kern="1200" cap="all" spc="100" baseline="0">
          <a:solidFill>
            <a:schemeClr val="tx1">
              <a:lumMod val="75000"/>
              <a:lumOff val="25000"/>
            </a:schemeClr>
          </a:solidFill>
          <a:latin typeface="+mj-lt"/>
          <a:ea typeface="+mj-ea"/>
          <a:cs typeface="+mj-cs"/>
        </a:defRPr>
      </a:lvl1pPr>
    </p:titleStyle>
    <p:body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830" y="188357"/>
            <a:ext cx="6902590" cy="307777"/>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83830" y="1200151"/>
            <a:ext cx="800297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p:nvPr/>
        </p:nvSpPr>
        <p:spPr>
          <a:xfrm>
            <a:off x="0" y="262221"/>
            <a:ext cx="683830" cy="168311"/>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p:cNvGrpSpPr>
            <a:grpSpLocks noChangeAspect="1"/>
          </p:cNvGrpSpPr>
          <p:nvPr userDrawn="1"/>
        </p:nvGrpSpPr>
        <p:grpSpPr bwMode="auto">
          <a:xfrm>
            <a:off x="7713064" y="253959"/>
            <a:ext cx="1104783" cy="174232"/>
            <a:chOff x="0" y="1544"/>
            <a:chExt cx="7812" cy="1232"/>
          </a:xfrm>
          <a:solidFill>
            <a:schemeClr val="accent2">
              <a:lumMod val="75000"/>
            </a:schemeClr>
          </a:solidFill>
        </p:grpSpPr>
        <p:sp>
          <p:nvSpPr>
            <p:cNvPr id="7" name="Freeform 6"/>
            <p:cNvSpPr>
              <a:spLocks noEditPoints="1"/>
            </p:cNvSpPr>
            <p:nvPr/>
          </p:nvSpPr>
          <p:spPr bwMode="auto">
            <a:xfrm>
              <a:off x="5996" y="1544"/>
              <a:ext cx="1816" cy="1232"/>
            </a:xfrm>
            <a:custGeom>
              <a:avLst/>
              <a:gdLst>
                <a:gd name="T0" fmla="*/ 4362 w 4973"/>
                <a:gd name="T1" fmla="*/ 1512 h 3373"/>
                <a:gd name="T2" fmla="*/ 4362 w 4973"/>
                <a:gd name="T3" fmla="*/ 1503 h 3373"/>
                <a:gd name="T4" fmla="*/ 3456 w 4973"/>
                <a:gd name="T5" fmla="*/ 597 h 3373"/>
                <a:gd name="T6" fmla="*/ 3109 w 4973"/>
                <a:gd name="T7" fmla="*/ 665 h 3373"/>
                <a:gd name="T8" fmla="*/ 1946 w 4973"/>
                <a:gd name="T9" fmla="*/ 0 h 3373"/>
                <a:gd name="T10" fmla="*/ 595 w 4973"/>
                <a:gd name="T11" fmla="*/ 1350 h 3373"/>
                <a:gd name="T12" fmla="*/ 606 w 4973"/>
                <a:gd name="T13" fmla="*/ 1515 h 3373"/>
                <a:gd name="T14" fmla="*/ 0 w 4973"/>
                <a:gd name="T15" fmla="*/ 2409 h 3373"/>
                <a:gd name="T16" fmla="*/ 964 w 4973"/>
                <a:gd name="T17" fmla="*/ 3373 h 3373"/>
                <a:gd name="T18" fmla="*/ 4009 w 4973"/>
                <a:gd name="T19" fmla="*/ 3373 h 3373"/>
                <a:gd name="T20" fmla="*/ 4973 w 4973"/>
                <a:gd name="T21" fmla="*/ 2409 h 3373"/>
                <a:gd name="T22" fmla="*/ 4362 w 4973"/>
                <a:gd name="T23" fmla="*/ 1512 h 3373"/>
                <a:gd name="T24" fmla="*/ 1880 w 4973"/>
                <a:gd name="T25" fmla="*/ 2885 h 3373"/>
                <a:gd name="T26" fmla="*/ 1311 w 4973"/>
                <a:gd name="T27" fmla="*/ 2885 h 3373"/>
                <a:gd name="T28" fmla="*/ 1311 w 4973"/>
                <a:gd name="T29" fmla="*/ 1022 h 3373"/>
                <a:gd name="T30" fmla="*/ 1880 w 4973"/>
                <a:gd name="T31" fmla="*/ 1022 h 3373"/>
                <a:gd name="T32" fmla="*/ 1880 w 4973"/>
                <a:gd name="T33" fmla="*/ 2885 h 3373"/>
                <a:gd name="T34" fmla="*/ 2737 w 4973"/>
                <a:gd name="T35" fmla="*/ 2139 h 3373"/>
                <a:gd name="T36" fmla="*/ 2737 w 4973"/>
                <a:gd name="T37" fmla="*/ 2885 h 3373"/>
                <a:gd name="T38" fmla="*/ 2167 w 4973"/>
                <a:gd name="T39" fmla="*/ 2885 h 3373"/>
                <a:gd name="T40" fmla="*/ 2167 w 4973"/>
                <a:gd name="T41" fmla="*/ 1022 h 3373"/>
                <a:gd name="T42" fmla="*/ 2737 w 4973"/>
                <a:gd name="T43" fmla="*/ 1022 h 3373"/>
                <a:gd name="T44" fmla="*/ 3674 w 4973"/>
                <a:gd name="T45" fmla="*/ 1555 h 3373"/>
                <a:gd name="T46" fmla="*/ 2737 w 4973"/>
                <a:gd name="T47" fmla="*/ 213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3" h="3373">
                  <a:moveTo>
                    <a:pt x="4362" y="1512"/>
                  </a:moveTo>
                  <a:cubicBezTo>
                    <a:pt x="4362" y="1509"/>
                    <a:pt x="4362" y="1506"/>
                    <a:pt x="4362" y="1503"/>
                  </a:cubicBezTo>
                  <a:cubicBezTo>
                    <a:pt x="4362" y="1002"/>
                    <a:pt x="3956" y="597"/>
                    <a:pt x="3456" y="597"/>
                  </a:cubicBezTo>
                  <a:cubicBezTo>
                    <a:pt x="3333" y="597"/>
                    <a:pt x="3216" y="621"/>
                    <a:pt x="3109" y="665"/>
                  </a:cubicBezTo>
                  <a:cubicBezTo>
                    <a:pt x="2874" y="267"/>
                    <a:pt x="2441" y="0"/>
                    <a:pt x="1946" y="0"/>
                  </a:cubicBezTo>
                  <a:cubicBezTo>
                    <a:pt x="1200" y="0"/>
                    <a:pt x="595" y="605"/>
                    <a:pt x="595" y="1350"/>
                  </a:cubicBezTo>
                  <a:cubicBezTo>
                    <a:pt x="595" y="1406"/>
                    <a:pt x="599" y="1461"/>
                    <a:pt x="606" y="1515"/>
                  </a:cubicBezTo>
                  <a:cubicBezTo>
                    <a:pt x="251" y="1657"/>
                    <a:pt x="0" y="2004"/>
                    <a:pt x="0" y="2409"/>
                  </a:cubicBezTo>
                  <a:cubicBezTo>
                    <a:pt x="0" y="2941"/>
                    <a:pt x="432" y="3373"/>
                    <a:pt x="964" y="3373"/>
                  </a:cubicBezTo>
                  <a:cubicBezTo>
                    <a:pt x="4009" y="3373"/>
                    <a:pt x="4009" y="3373"/>
                    <a:pt x="4009" y="3373"/>
                  </a:cubicBezTo>
                  <a:cubicBezTo>
                    <a:pt x="4541" y="3373"/>
                    <a:pt x="4973" y="2941"/>
                    <a:pt x="4973" y="2409"/>
                  </a:cubicBezTo>
                  <a:cubicBezTo>
                    <a:pt x="4973" y="2002"/>
                    <a:pt x="4720" y="1653"/>
                    <a:pt x="4362" y="1512"/>
                  </a:cubicBezTo>
                  <a:close/>
                  <a:moveTo>
                    <a:pt x="1880" y="2885"/>
                  </a:moveTo>
                  <a:cubicBezTo>
                    <a:pt x="1311" y="2885"/>
                    <a:pt x="1311" y="2885"/>
                    <a:pt x="1311" y="2885"/>
                  </a:cubicBezTo>
                  <a:cubicBezTo>
                    <a:pt x="1311" y="1022"/>
                    <a:pt x="1311" y="1022"/>
                    <a:pt x="1311" y="1022"/>
                  </a:cubicBezTo>
                  <a:cubicBezTo>
                    <a:pt x="1880" y="1022"/>
                    <a:pt x="1880" y="1022"/>
                    <a:pt x="1880" y="1022"/>
                  </a:cubicBezTo>
                  <a:lnTo>
                    <a:pt x="1880" y="2885"/>
                  </a:lnTo>
                  <a:close/>
                  <a:moveTo>
                    <a:pt x="2737" y="2139"/>
                  </a:moveTo>
                  <a:cubicBezTo>
                    <a:pt x="2737" y="2885"/>
                    <a:pt x="2737" y="2885"/>
                    <a:pt x="2737" y="2885"/>
                  </a:cubicBezTo>
                  <a:cubicBezTo>
                    <a:pt x="2167" y="2885"/>
                    <a:pt x="2167" y="2885"/>
                    <a:pt x="2167" y="2885"/>
                  </a:cubicBezTo>
                  <a:cubicBezTo>
                    <a:pt x="2167" y="1022"/>
                    <a:pt x="2167" y="1022"/>
                    <a:pt x="2167" y="1022"/>
                  </a:cubicBezTo>
                  <a:cubicBezTo>
                    <a:pt x="2737" y="1022"/>
                    <a:pt x="2737" y="1022"/>
                    <a:pt x="2737" y="1022"/>
                  </a:cubicBezTo>
                  <a:cubicBezTo>
                    <a:pt x="3218" y="1022"/>
                    <a:pt x="3674" y="1028"/>
                    <a:pt x="3674" y="1555"/>
                  </a:cubicBezTo>
                  <a:cubicBezTo>
                    <a:pt x="3674" y="2083"/>
                    <a:pt x="3259" y="2139"/>
                    <a:pt x="2737" y="21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0"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7 w 1947"/>
                <a:gd name="T37" fmla="*/ 289 h 2804"/>
                <a:gd name="T38" fmla="*/ 1844 w 1947"/>
                <a:gd name="T39" fmla="*/ 58 h 2804"/>
                <a:gd name="T40" fmla="*/ 1776 w 1947"/>
                <a:gd name="T41" fmla="*/ 18 h 2804"/>
                <a:gd name="T42" fmla="*/ 1597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2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2" y="2638"/>
                    <a:pt x="1126" y="2638"/>
                  </a:cubicBezTo>
                  <a:cubicBezTo>
                    <a:pt x="739" y="2638"/>
                    <a:pt x="735" y="2494"/>
                    <a:pt x="735" y="2188"/>
                  </a:cubicBezTo>
                  <a:cubicBezTo>
                    <a:pt x="735" y="1882"/>
                    <a:pt x="735" y="1400"/>
                    <a:pt x="735" y="1400"/>
                  </a:cubicBezTo>
                  <a:cubicBezTo>
                    <a:pt x="1395" y="1400"/>
                    <a:pt x="1608" y="1414"/>
                    <a:pt x="1634" y="1551"/>
                  </a:cubicBezTo>
                  <a:cubicBezTo>
                    <a:pt x="1640" y="1583"/>
                    <a:pt x="1646" y="1607"/>
                    <a:pt x="1652" y="1626"/>
                  </a:cubicBezTo>
                  <a:cubicBezTo>
                    <a:pt x="1661" y="1658"/>
                    <a:pt x="1706" y="1659"/>
                    <a:pt x="1717" y="1628"/>
                  </a:cubicBezTo>
                  <a:cubicBezTo>
                    <a:pt x="1740" y="1554"/>
                    <a:pt x="1741" y="1459"/>
                    <a:pt x="1752" y="1356"/>
                  </a:cubicBezTo>
                  <a:cubicBezTo>
                    <a:pt x="1759" y="1294"/>
                    <a:pt x="1761" y="1243"/>
                    <a:pt x="1761" y="1206"/>
                  </a:cubicBezTo>
                  <a:cubicBezTo>
                    <a:pt x="1761" y="1181"/>
                    <a:pt x="1732" y="1166"/>
                    <a:pt x="1711" y="1181"/>
                  </a:cubicBezTo>
                  <a:cubicBezTo>
                    <a:pt x="1639" y="1237"/>
                    <a:pt x="1589"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0" y="425"/>
                    <a:pt x="1721" y="445"/>
                  </a:cubicBezTo>
                  <a:cubicBezTo>
                    <a:pt x="1737" y="476"/>
                    <a:pt x="1781" y="472"/>
                    <a:pt x="1791" y="439"/>
                  </a:cubicBezTo>
                  <a:cubicBezTo>
                    <a:pt x="1803" y="401"/>
                    <a:pt x="1807" y="351"/>
                    <a:pt x="1807" y="289"/>
                  </a:cubicBezTo>
                  <a:cubicBezTo>
                    <a:pt x="1807" y="186"/>
                    <a:pt x="1829" y="122"/>
                    <a:pt x="1844" y="58"/>
                  </a:cubicBezTo>
                  <a:cubicBezTo>
                    <a:pt x="1853" y="23"/>
                    <a:pt x="1826" y="0"/>
                    <a:pt x="1776" y="18"/>
                  </a:cubicBezTo>
                  <a:cubicBezTo>
                    <a:pt x="1726" y="37"/>
                    <a:pt x="1654" y="40"/>
                    <a:pt x="1597"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2" y="2738"/>
                    <a:pt x="42" y="2762"/>
                  </a:cubicBezTo>
                  <a:cubicBezTo>
                    <a:pt x="42"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6"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5026" y="1715"/>
              <a:ext cx="711" cy="1024"/>
            </a:xfrm>
            <a:custGeom>
              <a:avLst/>
              <a:gdLst>
                <a:gd name="T0" fmla="*/ 1905 w 1947"/>
                <a:gd name="T1" fmla="*/ 2289 h 2804"/>
                <a:gd name="T2" fmla="*/ 1880 w 1947"/>
                <a:gd name="T3" fmla="*/ 2318 h 2804"/>
                <a:gd name="T4" fmla="*/ 1126 w 1947"/>
                <a:gd name="T5" fmla="*/ 2638 h 2804"/>
                <a:gd name="T6" fmla="*/ 735 w 1947"/>
                <a:gd name="T7" fmla="*/ 2188 h 2804"/>
                <a:gd name="T8" fmla="*/ 735 w 1947"/>
                <a:gd name="T9" fmla="*/ 1400 h 2804"/>
                <a:gd name="T10" fmla="*/ 1634 w 1947"/>
                <a:gd name="T11" fmla="*/ 1551 h 2804"/>
                <a:gd name="T12" fmla="*/ 1652 w 1947"/>
                <a:gd name="T13" fmla="*/ 1626 h 2804"/>
                <a:gd name="T14" fmla="*/ 1717 w 1947"/>
                <a:gd name="T15" fmla="*/ 1628 h 2804"/>
                <a:gd name="T16" fmla="*/ 1752 w 1947"/>
                <a:gd name="T17" fmla="*/ 1356 h 2804"/>
                <a:gd name="T18" fmla="*/ 1761 w 1947"/>
                <a:gd name="T19" fmla="*/ 1206 h 2804"/>
                <a:gd name="T20" fmla="*/ 1711 w 1947"/>
                <a:gd name="T21" fmla="*/ 1181 h 2804"/>
                <a:gd name="T22" fmla="*/ 1461 w 1947"/>
                <a:gd name="T23" fmla="*/ 1238 h 2804"/>
                <a:gd name="T24" fmla="*/ 733 w 1947"/>
                <a:gd name="T25" fmla="*/ 1256 h 2804"/>
                <a:gd name="T26" fmla="*/ 733 w 1947"/>
                <a:gd name="T27" fmla="*/ 189 h 2804"/>
                <a:gd name="T28" fmla="*/ 1365 w 1947"/>
                <a:gd name="T29" fmla="*/ 189 h 2804"/>
                <a:gd name="T30" fmla="*/ 1697 w 1947"/>
                <a:gd name="T31" fmla="*/ 351 h 2804"/>
                <a:gd name="T32" fmla="*/ 1721 w 1947"/>
                <a:gd name="T33" fmla="*/ 445 h 2804"/>
                <a:gd name="T34" fmla="*/ 1791 w 1947"/>
                <a:gd name="T35" fmla="*/ 439 h 2804"/>
                <a:gd name="T36" fmla="*/ 1808 w 1947"/>
                <a:gd name="T37" fmla="*/ 289 h 2804"/>
                <a:gd name="T38" fmla="*/ 1844 w 1947"/>
                <a:gd name="T39" fmla="*/ 58 h 2804"/>
                <a:gd name="T40" fmla="*/ 1776 w 1947"/>
                <a:gd name="T41" fmla="*/ 18 h 2804"/>
                <a:gd name="T42" fmla="*/ 1598 w 1947"/>
                <a:gd name="T43" fmla="*/ 40 h 2804"/>
                <a:gd name="T44" fmla="*/ 26 w 1947"/>
                <a:gd name="T45" fmla="*/ 40 h 2804"/>
                <a:gd name="T46" fmla="*/ 0 w 1947"/>
                <a:gd name="T47" fmla="*/ 66 h 2804"/>
                <a:gd name="T48" fmla="*/ 26 w 1947"/>
                <a:gd name="T49" fmla="*/ 105 h 2804"/>
                <a:gd name="T50" fmla="*/ 337 w 1947"/>
                <a:gd name="T51" fmla="*/ 294 h 2804"/>
                <a:gd name="T52" fmla="*/ 337 w 1947"/>
                <a:gd name="T53" fmla="*/ 2299 h 2804"/>
                <a:gd name="T54" fmla="*/ 85 w 1947"/>
                <a:gd name="T55" fmla="*/ 2720 h 2804"/>
                <a:gd name="T56" fmla="*/ 43 w 1947"/>
                <a:gd name="T57" fmla="*/ 2762 h 2804"/>
                <a:gd name="T58" fmla="*/ 84 w 1947"/>
                <a:gd name="T59" fmla="*/ 2804 h 2804"/>
                <a:gd name="T60" fmla="*/ 1734 w 1947"/>
                <a:gd name="T61" fmla="*/ 2804 h 2804"/>
                <a:gd name="T62" fmla="*/ 1922 w 1947"/>
                <a:gd name="T63" fmla="*/ 2597 h 2804"/>
                <a:gd name="T64" fmla="*/ 1947 w 1947"/>
                <a:gd name="T65" fmla="*/ 2322 h 2804"/>
                <a:gd name="T66" fmla="*/ 1905 w 1947"/>
                <a:gd name="T67" fmla="*/ 2289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2804">
                  <a:moveTo>
                    <a:pt x="1905" y="2289"/>
                  </a:moveTo>
                  <a:cubicBezTo>
                    <a:pt x="1891" y="2292"/>
                    <a:pt x="1882" y="2304"/>
                    <a:pt x="1880" y="2318"/>
                  </a:cubicBezTo>
                  <a:cubicBezTo>
                    <a:pt x="1831" y="2708"/>
                    <a:pt x="1503" y="2638"/>
                    <a:pt x="1126" y="2638"/>
                  </a:cubicBezTo>
                  <a:cubicBezTo>
                    <a:pt x="739" y="2638"/>
                    <a:pt x="735" y="2494"/>
                    <a:pt x="735" y="2188"/>
                  </a:cubicBezTo>
                  <a:cubicBezTo>
                    <a:pt x="735" y="1882"/>
                    <a:pt x="735" y="1400"/>
                    <a:pt x="735" y="1400"/>
                  </a:cubicBezTo>
                  <a:cubicBezTo>
                    <a:pt x="1395" y="1400"/>
                    <a:pt x="1609" y="1414"/>
                    <a:pt x="1634" y="1551"/>
                  </a:cubicBezTo>
                  <a:cubicBezTo>
                    <a:pt x="1640" y="1583"/>
                    <a:pt x="1646" y="1607"/>
                    <a:pt x="1652" y="1626"/>
                  </a:cubicBezTo>
                  <a:cubicBezTo>
                    <a:pt x="1662" y="1658"/>
                    <a:pt x="1707" y="1659"/>
                    <a:pt x="1717" y="1628"/>
                  </a:cubicBezTo>
                  <a:cubicBezTo>
                    <a:pt x="1741" y="1554"/>
                    <a:pt x="1741" y="1459"/>
                    <a:pt x="1752" y="1356"/>
                  </a:cubicBezTo>
                  <a:cubicBezTo>
                    <a:pt x="1759" y="1294"/>
                    <a:pt x="1761" y="1243"/>
                    <a:pt x="1761" y="1206"/>
                  </a:cubicBezTo>
                  <a:cubicBezTo>
                    <a:pt x="1762" y="1181"/>
                    <a:pt x="1732" y="1166"/>
                    <a:pt x="1711" y="1181"/>
                  </a:cubicBezTo>
                  <a:cubicBezTo>
                    <a:pt x="1639" y="1237"/>
                    <a:pt x="1590" y="1228"/>
                    <a:pt x="1461" y="1238"/>
                  </a:cubicBezTo>
                  <a:cubicBezTo>
                    <a:pt x="1306" y="1249"/>
                    <a:pt x="733" y="1256"/>
                    <a:pt x="733" y="1256"/>
                  </a:cubicBezTo>
                  <a:cubicBezTo>
                    <a:pt x="733" y="189"/>
                    <a:pt x="733" y="189"/>
                    <a:pt x="733" y="189"/>
                  </a:cubicBezTo>
                  <a:cubicBezTo>
                    <a:pt x="733" y="189"/>
                    <a:pt x="1104" y="189"/>
                    <a:pt x="1365" y="189"/>
                  </a:cubicBezTo>
                  <a:cubicBezTo>
                    <a:pt x="1627" y="189"/>
                    <a:pt x="1684" y="222"/>
                    <a:pt x="1697" y="351"/>
                  </a:cubicBezTo>
                  <a:cubicBezTo>
                    <a:pt x="1701" y="395"/>
                    <a:pt x="1711" y="425"/>
                    <a:pt x="1721" y="445"/>
                  </a:cubicBezTo>
                  <a:cubicBezTo>
                    <a:pt x="1737" y="476"/>
                    <a:pt x="1781" y="472"/>
                    <a:pt x="1791" y="439"/>
                  </a:cubicBezTo>
                  <a:cubicBezTo>
                    <a:pt x="1804" y="401"/>
                    <a:pt x="1808" y="351"/>
                    <a:pt x="1808" y="289"/>
                  </a:cubicBezTo>
                  <a:cubicBezTo>
                    <a:pt x="1808" y="186"/>
                    <a:pt x="1829" y="122"/>
                    <a:pt x="1844" y="58"/>
                  </a:cubicBezTo>
                  <a:cubicBezTo>
                    <a:pt x="1853" y="23"/>
                    <a:pt x="1826" y="0"/>
                    <a:pt x="1776" y="18"/>
                  </a:cubicBezTo>
                  <a:cubicBezTo>
                    <a:pt x="1726" y="37"/>
                    <a:pt x="1654" y="40"/>
                    <a:pt x="1598" y="40"/>
                  </a:cubicBezTo>
                  <a:cubicBezTo>
                    <a:pt x="26" y="40"/>
                    <a:pt x="26" y="40"/>
                    <a:pt x="26" y="40"/>
                  </a:cubicBezTo>
                  <a:cubicBezTo>
                    <a:pt x="12" y="40"/>
                    <a:pt x="0" y="52"/>
                    <a:pt x="0" y="66"/>
                  </a:cubicBezTo>
                  <a:cubicBezTo>
                    <a:pt x="0" y="93"/>
                    <a:pt x="12" y="105"/>
                    <a:pt x="26" y="105"/>
                  </a:cubicBezTo>
                  <a:cubicBezTo>
                    <a:pt x="275" y="109"/>
                    <a:pt x="337" y="145"/>
                    <a:pt x="337" y="294"/>
                  </a:cubicBezTo>
                  <a:cubicBezTo>
                    <a:pt x="337" y="449"/>
                    <a:pt x="337" y="1835"/>
                    <a:pt x="337" y="2299"/>
                  </a:cubicBezTo>
                  <a:cubicBezTo>
                    <a:pt x="337" y="2723"/>
                    <a:pt x="233" y="2723"/>
                    <a:pt x="85" y="2720"/>
                  </a:cubicBezTo>
                  <a:cubicBezTo>
                    <a:pt x="62" y="2719"/>
                    <a:pt x="43" y="2738"/>
                    <a:pt x="43" y="2762"/>
                  </a:cubicBezTo>
                  <a:cubicBezTo>
                    <a:pt x="43" y="2785"/>
                    <a:pt x="61" y="2804"/>
                    <a:pt x="84" y="2804"/>
                  </a:cubicBezTo>
                  <a:cubicBezTo>
                    <a:pt x="1734" y="2804"/>
                    <a:pt x="1734" y="2804"/>
                    <a:pt x="1734" y="2804"/>
                  </a:cubicBezTo>
                  <a:cubicBezTo>
                    <a:pt x="1907" y="2804"/>
                    <a:pt x="1906" y="2688"/>
                    <a:pt x="1922" y="2597"/>
                  </a:cubicBezTo>
                  <a:cubicBezTo>
                    <a:pt x="1934" y="2525"/>
                    <a:pt x="1945" y="2383"/>
                    <a:pt x="1947" y="2322"/>
                  </a:cubicBezTo>
                  <a:cubicBezTo>
                    <a:pt x="1947" y="2300"/>
                    <a:pt x="1927" y="2283"/>
                    <a:pt x="1905" y="2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726" y="1728"/>
              <a:ext cx="1251" cy="1041"/>
            </a:xfrm>
            <a:custGeom>
              <a:avLst/>
              <a:gdLst>
                <a:gd name="T0" fmla="*/ 3399 w 3427"/>
                <a:gd name="T1" fmla="*/ 56 h 2849"/>
                <a:gd name="T2" fmla="*/ 3427 w 3427"/>
                <a:gd name="T3" fmla="*/ 28 h 2849"/>
                <a:gd name="T4" fmla="*/ 3399 w 3427"/>
                <a:gd name="T5" fmla="*/ 0 h 2849"/>
                <a:gd name="T6" fmla="*/ 2526 w 3427"/>
                <a:gd name="T7" fmla="*/ 0 h 2849"/>
                <a:gd name="T8" fmla="*/ 2498 w 3427"/>
                <a:gd name="T9" fmla="*/ 28 h 2849"/>
                <a:gd name="T10" fmla="*/ 2526 w 3427"/>
                <a:gd name="T11" fmla="*/ 56 h 2849"/>
                <a:gd name="T12" fmla="*/ 2649 w 3427"/>
                <a:gd name="T13" fmla="*/ 56 h 2849"/>
                <a:gd name="T14" fmla="*/ 2752 w 3427"/>
                <a:gd name="T15" fmla="*/ 225 h 2849"/>
                <a:gd name="T16" fmla="*/ 1816 w 3427"/>
                <a:gd name="T17" fmla="*/ 2255 h 2849"/>
                <a:gd name="T18" fmla="*/ 936 w 3427"/>
                <a:gd name="T19" fmla="*/ 280 h 2849"/>
                <a:gd name="T20" fmla="*/ 969 w 3427"/>
                <a:gd name="T21" fmla="*/ 56 h 2849"/>
                <a:gd name="T22" fmla="*/ 1107 w 3427"/>
                <a:gd name="T23" fmla="*/ 56 h 2849"/>
                <a:gd name="T24" fmla="*/ 1135 w 3427"/>
                <a:gd name="T25" fmla="*/ 28 h 2849"/>
                <a:gd name="T26" fmla="*/ 1107 w 3427"/>
                <a:gd name="T27" fmla="*/ 0 h 2849"/>
                <a:gd name="T28" fmla="*/ 28 w 3427"/>
                <a:gd name="T29" fmla="*/ 0 h 2849"/>
                <a:gd name="T30" fmla="*/ 0 w 3427"/>
                <a:gd name="T31" fmla="*/ 28 h 2849"/>
                <a:gd name="T32" fmla="*/ 0 w 3427"/>
                <a:gd name="T33" fmla="*/ 39 h 2849"/>
                <a:gd name="T34" fmla="*/ 28 w 3427"/>
                <a:gd name="T35" fmla="*/ 67 h 2849"/>
                <a:gd name="T36" fmla="*/ 180 w 3427"/>
                <a:gd name="T37" fmla="*/ 67 h 2849"/>
                <a:gd name="T38" fmla="*/ 449 w 3427"/>
                <a:gd name="T39" fmla="*/ 236 h 2849"/>
                <a:gd name="T40" fmla="*/ 1618 w 3427"/>
                <a:gd name="T41" fmla="*/ 2675 h 2849"/>
                <a:gd name="T42" fmla="*/ 1802 w 3427"/>
                <a:gd name="T43" fmla="*/ 2720 h 2849"/>
                <a:gd name="T44" fmla="*/ 2940 w 3427"/>
                <a:gd name="T45" fmla="*/ 395 h 2849"/>
                <a:gd name="T46" fmla="*/ 3279 w 3427"/>
                <a:gd name="T47" fmla="*/ 56 h 2849"/>
                <a:gd name="T48" fmla="*/ 3399 w 3427"/>
                <a:gd name="T49" fmla="*/ 5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399" y="56"/>
                  </a:moveTo>
                  <a:cubicBezTo>
                    <a:pt x="3414" y="56"/>
                    <a:pt x="3427" y="43"/>
                    <a:pt x="3427" y="28"/>
                  </a:cubicBezTo>
                  <a:cubicBezTo>
                    <a:pt x="3427" y="13"/>
                    <a:pt x="3414" y="0"/>
                    <a:pt x="3399" y="0"/>
                  </a:cubicBezTo>
                  <a:cubicBezTo>
                    <a:pt x="2526" y="0"/>
                    <a:pt x="2526" y="0"/>
                    <a:pt x="2526" y="0"/>
                  </a:cubicBezTo>
                  <a:cubicBezTo>
                    <a:pt x="2511" y="0"/>
                    <a:pt x="2498" y="13"/>
                    <a:pt x="2498" y="28"/>
                  </a:cubicBezTo>
                  <a:cubicBezTo>
                    <a:pt x="2498" y="43"/>
                    <a:pt x="2511" y="56"/>
                    <a:pt x="2526" y="56"/>
                  </a:cubicBezTo>
                  <a:cubicBezTo>
                    <a:pt x="2649" y="56"/>
                    <a:pt x="2649" y="56"/>
                    <a:pt x="2649" y="56"/>
                  </a:cubicBezTo>
                  <a:cubicBezTo>
                    <a:pt x="2749" y="56"/>
                    <a:pt x="2800" y="118"/>
                    <a:pt x="2752" y="225"/>
                  </a:cubicBezTo>
                  <a:cubicBezTo>
                    <a:pt x="2705" y="332"/>
                    <a:pt x="1816" y="2255"/>
                    <a:pt x="1816" y="2255"/>
                  </a:cubicBezTo>
                  <a:cubicBezTo>
                    <a:pt x="1816" y="2255"/>
                    <a:pt x="984" y="384"/>
                    <a:pt x="936" y="280"/>
                  </a:cubicBezTo>
                  <a:cubicBezTo>
                    <a:pt x="888" y="177"/>
                    <a:pt x="803" y="56"/>
                    <a:pt x="969" y="56"/>
                  </a:cubicBezTo>
                  <a:cubicBezTo>
                    <a:pt x="1107" y="56"/>
                    <a:pt x="1107" y="56"/>
                    <a:pt x="1107" y="56"/>
                  </a:cubicBezTo>
                  <a:cubicBezTo>
                    <a:pt x="1122" y="56"/>
                    <a:pt x="1135" y="43"/>
                    <a:pt x="1135" y="28"/>
                  </a:cubicBezTo>
                  <a:cubicBezTo>
                    <a:pt x="1135" y="13"/>
                    <a:pt x="1122" y="0"/>
                    <a:pt x="1107" y="0"/>
                  </a:cubicBezTo>
                  <a:cubicBezTo>
                    <a:pt x="28" y="0"/>
                    <a:pt x="28" y="0"/>
                    <a:pt x="28" y="0"/>
                  </a:cubicBezTo>
                  <a:cubicBezTo>
                    <a:pt x="12" y="0"/>
                    <a:pt x="0" y="13"/>
                    <a:pt x="0" y="28"/>
                  </a:cubicBezTo>
                  <a:cubicBezTo>
                    <a:pt x="0" y="39"/>
                    <a:pt x="0" y="39"/>
                    <a:pt x="0" y="39"/>
                  </a:cubicBezTo>
                  <a:cubicBezTo>
                    <a:pt x="0" y="54"/>
                    <a:pt x="12" y="67"/>
                    <a:pt x="28" y="67"/>
                  </a:cubicBezTo>
                  <a:cubicBezTo>
                    <a:pt x="180" y="67"/>
                    <a:pt x="180" y="67"/>
                    <a:pt x="180" y="67"/>
                  </a:cubicBezTo>
                  <a:cubicBezTo>
                    <a:pt x="254" y="67"/>
                    <a:pt x="372" y="78"/>
                    <a:pt x="449" y="236"/>
                  </a:cubicBezTo>
                  <a:cubicBezTo>
                    <a:pt x="527" y="395"/>
                    <a:pt x="1536" y="2524"/>
                    <a:pt x="1618" y="2675"/>
                  </a:cubicBezTo>
                  <a:cubicBezTo>
                    <a:pt x="1699" y="2827"/>
                    <a:pt x="1728" y="2849"/>
                    <a:pt x="1802" y="2720"/>
                  </a:cubicBezTo>
                  <a:cubicBezTo>
                    <a:pt x="1875" y="2591"/>
                    <a:pt x="2856" y="601"/>
                    <a:pt x="2940" y="395"/>
                  </a:cubicBezTo>
                  <a:cubicBezTo>
                    <a:pt x="3025" y="188"/>
                    <a:pt x="3154" y="56"/>
                    <a:pt x="3279" y="56"/>
                  </a:cubicBezTo>
                  <a:lnTo>
                    <a:pt x="3399"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3746" y="1728"/>
              <a:ext cx="1251" cy="1041"/>
            </a:xfrm>
            <a:custGeom>
              <a:avLst/>
              <a:gdLst>
                <a:gd name="T0" fmla="*/ 3400 w 3427"/>
                <a:gd name="T1" fmla="*/ 0 h 2849"/>
                <a:gd name="T2" fmla="*/ 2526 w 3427"/>
                <a:gd name="T3" fmla="*/ 0 h 2849"/>
                <a:gd name="T4" fmla="*/ 2499 w 3427"/>
                <a:gd name="T5" fmla="*/ 28 h 2849"/>
                <a:gd name="T6" fmla="*/ 2526 w 3427"/>
                <a:gd name="T7" fmla="*/ 56 h 2849"/>
                <a:gd name="T8" fmla="*/ 2650 w 3427"/>
                <a:gd name="T9" fmla="*/ 56 h 2849"/>
                <a:gd name="T10" fmla="*/ 2753 w 3427"/>
                <a:gd name="T11" fmla="*/ 225 h 2849"/>
                <a:gd name="T12" fmla="*/ 1817 w 3427"/>
                <a:gd name="T13" fmla="*/ 2255 h 2849"/>
                <a:gd name="T14" fmla="*/ 936 w 3427"/>
                <a:gd name="T15" fmla="*/ 280 h 2849"/>
                <a:gd name="T16" fmla="*/ 969 w 3427"/>
                <a:gd name="T17" fmla="*/ 56 h 2849"/>
                <a:gd name="T18" fmla="*/ 1108 w 3427"/>
                <a:gd name="T19" fmla="*/ 56 h 2849"/>
                <a:gd name="T20" fmla="*/ 1135 w 3427"/>
                <a:gd name="T21" fmla="*/ 28 h 2849"/>
                <a:gd name="T22" fmla="*/ 1108 w 3427"/>
                <a:gd name="T23" fmla="*/ 0 h 2849"/>
                <a:gd name="T24" fmla="*/ 28 w 3427"/>
                <a:gd name="T25" fmla="*/ 0 h 2849"/>
                <a:gd name="T26" fmla="*/ 0 w 3427"/>
                <a:gd name="T27" fmla="*/ 28 h 2849"/>
                <a:gd name="T28" fmla="*/ 0 w 3427"/>
                <a:gd name="T29" fmla="*/ 39 h 2849"/>
                <a:gd name="T30" fmla="*/ 28 w 3427"/>
                <a:gd name="T31" fmla="*/ 67 h 2849"/>
                <a:gd name="T32" fmla="*/ 181 w 3427"/>
                <a:gd name="T33" fmla="*/ 67 h 2849"/>
                <a:gd name="T34" fmla="*/ 450 w 3427"/>
                <a:gd name="T35" fmla="*/ 236 h 2849"/>
                <a:gd name="T36" fmla="*/ 1618 w 3427"/>
                <a:gd name="T37" fmla="*/ 2675 h 2849"/>
                <a:gd name="T38" fmla="*/ 1802 w 3427"/>
                <a:gd name="T39" fmla="*/ 2720 h 2849"/>
                <a:gd name="T40" fmla="*/ 2941 w 3427"/>
                <a:gd name="T41" fmla="*/ 395 h 2849"/>
                <a:gd name="T42" fmla="*/ 3280 w 3427"/>
                <a:gd name="T43" fmla="*/ 56 h 2849"/>
                <a:gd name="T44" fmla="*/ 3400 w 3427"/>
                <a:gd name="T45" fmla="*/ 56 h 2849"/>
                <a:gd name="T46" fmla="*/ 3427 w 3427"/>
                <a:gd name="T47" fmla="*/ 28 h 2849"/>
                <a:gd name="T48" fmla="*/ 3400 w 3427"/>
                <a:gd name="T4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7" h="2849">
                  <a:moveTo>
                    <a:pt x="3400" y="0"/>
                  </a:moveTo>
                  <a:cubicBezTo>
                    <a:pt x="2526" y="0"/>
                    <a:pt x="2526" y="0"/>
                    <a:pt x="2526" y="0"/>
                  </a:cubicBezTo>
                  <a:cubicBezTo>
                    <a:pt x="2511" y="0"/>
                    <a:pt x="2499" y="13"/>
                    <a:pt x="2499" y="28"/>
                  </a:cubicBezTo>
                  <a:cubicBezTo>
                    <a:pt x="2499" y="43"/>
                    <a:pt x="2511" y="56"/>
                    <a:pt x="2526" y="56"/>
                  </a:cubicBezTo>
                  <a:cubicBezTo>
                    <a:pt x="2650" y="56"/>
                    <a:pt x="2650" y="56"/>
                    <a:pt x="2650" y="56"/>
                  </a:cubicBezTo>
                  <a:cubicBezTo>
                    <a:pt x="2749" y="56"/>
                    <a:pt x="2801" y="118"/>
                    <a:pt x="2753" y="225"/>
                  </a:cubicBezTo>
                  <a:cubicBezTo>
                    <a:pt x="2705" y="332"/>
                    <a:pt x="1817" y="2255"/>
                    <a:pt x="1817" y="2255"/>
                  </a:cubicBezTo>
                  <a:cubicBezTo>
                    <a:pt x="1817" y="2255"/>
                    <a:pt x="984" y="384"/>
                    <a:pt x="936" y="280"/>
                  </a:cubicBezTo>
                  <a:cubicBezTo>
                    <a:pt x="888" y="177"/>
                    <a:pt x="804" y="56"/>
                    <a:pt x="969" y="56"/>
                  </a:cubicBezTo>
                  <a:cubicBezTo>
                    <a:pt x="1108" y="56"/>
                    <a:pt x="1108" y="56"/>
                    <a:pt x="1108" y="56"/>
                  </a:cubicBezTo>
                  <a:cubicBezTo>
                    <a:pt x="1123" y="56"/>
                    <a:pt x="1135" y="43"/>
                    <a:pt x="1135" y="28"/>
                  </a:cubicBezTo>
                  <a:cubicBezTo>
                    <a:pt x="1135" y="13"/>
                    <a:pt x="1123" y="0"/>
                    <a:pt x="1108" y="0"/>
                  </a:cubicBezTo>
                  <a:cubicBezTo>
                    <a:pt x="28" y="0"/>
                    <a:pt x="28" y="0"/>
                    <a:pt x="28" y="0"/>
                  </a:cubicBezTo>
                  <a:cubicBezTo>
                    <a:pt x="13" y="0"/>
                    <a:pt x="0" y="13"/>
                    <a:pt x="0" y="28"/>
                  </a:cubicBezTo>
                  <a:cubicBezTo>
                    <a:pt x="0" y="39"/>
                    <a:pt x="0" y="39"/>
                    <a:pt x="0" y="39"/>
                  </a:cubicBezTo>
                  <a:cubicBezTo>
                    <a:pt x="0" y="54"/>
                    <a:pt x="13" y="67"/>
                    <a:pt x="28" y="67"/>
                  </a:cubicBezTo>
                  <a:cubicBezTo>
                    <a:pt x="181" y="67"/>
                    <a:pt x="181" y="67"/>
                    <a:pt x="181" y="67"/>
                  </a:cubicBezTo>
                  <a:cubicBezTo>
                    <a:pt x="255" y="67"/>
                    <a:pt x="373" y="78"/>
                    <a:pt x="450" y="236"/>
                  </a:cubicBezTo>
                  <a:cubicBezTo>
                    <a:pt x="527" y="395"/>
                    <a:pt x="1537" y="2524"/>
                    <a:pt x="1618" y="2675"/>
                  </a:cubicBezTo>
                  <a:cubicBezTo>
                    <a:pt x="1699" y="2827"/>
                    <a:pt x="1729" y="2849"/>
                    <a:pt x="1802" y="2720"/>
                  </a:cubicBezTo>
                  <a:cubicBezTo>
                    <a:pt x="1876" y="2591"/>
                    <a:pt x="2856" y="601"/>
                    <a:pt x="2941" y="395"/>
                  </a:cubicBezTo>
                  <a:cubicBezTo>
                    <a:pt x="3026" y="188"/>
                    <a:pt x="3154" y="56"/>
                    <a:pt x="3280" y="56"/>
                  </a:cubicBezTo>
                  <a:cubicBezTo>
                    <a:pt x="3400" y="56"/>
                    <a:pt x="3400" y="56"/>
                    <a:pt x="3400" y="56"/>
                  </a:cubicBezTo>
                  <a:cubicBezTo>
                    <a:pt x="3415" y="56"/>
                    <a:pt x="3427" y="43"/>
                    <a:pt x="3427" y="28"/>
                  </a:cubicBezTo>
                  <a:cubicBezTo>
                    <a:pt x="3427" y="13"/>
                    <a:pt x="3415" y="0"/>
                    <a:pt x="3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3126" y="1728"/>
              <a:ext cx="779" cy="1008"/>
            </a:xfrm>
            <a:custGeom>
              <a:avLst/>
              <a:gdLst>
                <a:gd name="T0" fmla="*/ 2104 w 2135"/>
                <a:gd name="T1" fmla="*/ 2220 h 2759"/>
                <a:gd name="T2" fmla="*/ 2079 w 2135"/>
                <a:gd name="T3" fmla="*/ 2220 h 2759"/>
                <a:gd name="T4" fmla="*/ 2049 w 2135"/>
                <a:gd name="T5" fmla="*/ 2246 h 2759"/>
                <a:gd name="T6" fmla="*/ 2046 w 2135"/>
                <a:gd name="T7" fmla="*/ 2286 h 2759"/>
                <a:gd name="T8" fmla="*/ 1172 w 2135"/>
                <a:gd name="T9" fmla="*/ 2583 h 2759"/>
                <a:gd name="T10" fmla="*/ 763 w 2135"/>
                <a:gd name="T11" fmla="*/ 2270 h 2759"/>
                <a:gd name="T12" fmla="*/ 763 w 2135"/>
                <a:gd name="T13" fmla="*/ 317 h 2759"/>
                <a:gd name="T14" fmla="*/ 936 w 2135"/>
                <a:gd name="T15" fmla="*/ 59 h 2759"/>
                <a:gd name="T16" fmla="*/ 1080 w 2135"/>
                <a:gd name="T17" fmla="*/ 59 h 2759"/>
                <a:gd name="T18" fmla="*/ 1110 w 2135"/>
                <a:gd name="T19" fmla="*/ 30 h 2759"/>
                <a:gd name="T20" fmla="*/ 1080 w 2135"/>
                <a:gd name="T21" fmla="*/ 0 h 2759"/>
                <a:gd name="T22" fmla="*/ 30 w 2135"/>
                <a:gd name="T23" fmla="*/ 0 h 2759"/>
                <a:gd name="T24" fmla="*/ 0 w 2135"/>
                <a:gd name="T25" fmla="*/ 30 h 2759"/>
                <a:gd name="T26" fmla="*/ 0 w 2135"/>
                <a:gd name="T27" fmla="*/ 33 h 2759"/>
                <a:gd name="T28" fmla="*/ 30 w 2135"/>
                <a:gd name="T29" fmla="*/ 62 h 2759"/>
                <a:gd name="T30" fmla="*/ 164 w 2135"/>
                <a:gd name="T31" fmla="*/ 62 h 2759"/>
                <a:gd name="T32" fmla="*/ 371 w 2135"/>
                <a:gd name="T33" fmla="*/ 297 h 2759"/>
                <a:gd name="T34" fmla="*/ 371 w 2135"/>
                <a:gd name="T35" fmla="*/ 2339 h 2759"/>
                <a:gd name="T36" fmla="*/ 191 w 2135"/>
                <a:gd name="T37" fmla="*/ 2671 h 2759"/>
                <a:gd name="T38" fmla="*/ 88 w 2135"/>
                <a:gd name="T39" fmla="*/ 2674 h 2759"/>
                <a:gd name="T40" fmla="*/ 61 w 2135"/>
                <a:gd name="T41" fmla="*/ 2703 h 2759"/>
                <a:gd name="T42" fmla="*/ 61 w 2135"/>
                <a:gd name="T43" fmla="*/ 2730 h 2759"/>
                <a:gd name="T44" fmla="*/ 91 w 2135"/>
                <a:gd name="T45" fmla="*/ 2759 h 2759"/>
                <a:gd name="T46" fmla="*/ 1795 w 2135"/>
                <a:gd name="T47" fmla="*/ 2759 h 2759"/>
                <a:gd name="T48" fmla="*/ 2057 w 2135"/>
                <a:gd name="T49" fmla="*/ 2644 h 2759"/>
                <a:gd name="T50" fmla="*/ 2123 w 2135"/>
                <a:gd name="T51" fmla="*/ 2386 h 2759"/>
                <a:gd name="T52" fmla="*/ 2133 w 2135"/>
                <a:gd name="T53" fmla="*/ 2248 h 2759"/>
                <a:gd name="T54" fmla="*/ 2104 w 2135"/>
                <a:gd name="T55" fmla="*/ 222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5" h="2759">
                  <a:moveTo>
                    <a:pt x="2104" y="2220"/>
                  </a:moveTo>
                  <a:cubicBezTo>
                    <a:pt x="2079" y="2220"/>
                    <a:pt x="2079" y="2220"/>
                    <a:pt x="2079" y="2220"/>
                  </a:cubicBezTo>
                  <a:cubicBezTo>
                    <a:pt x="2063" y="2220"/>
                    <a:pt x="2051" y="2231"/>
                    <a:pt x="2049" y="2246"/>
                  </a:cubicBezTo>
                  <a:cubicBezTo>
                    <a:pt x="2046" y="2286"/>
                    <a:pt x="2046" y="2286"/>
                    <a:pt x="2046" y="2286"/>
                  </a:cubicBezTo>
                  <a:cubicBezTo>
                    <a:pt x="1979" y="2685"/>
                    <a:pt x="1581" y="2583"/>
                    <a:pt x="1172" y="2583"/>
                  </a:cubicBezTo>
                  <a:cubicBezTo>
                    <a:pt x="763" y="2583"/>
                    <a:pt x="763" y="2399"/>
                    <a:pt x="763" y="2270"/>
                  </a:cubicBezTo>
                  <a:cubicBezTo>
                    <a:pt x="763" y="2141"/>
                    <a:pt x="763" y="490"/>
                    <a:pt x="763" y="317"/>
                  </a:cubicBezTo>
                  <a:cubicBezTo>
                    <a:pt x="763" y="144"/>
                    <a:pt x="793" y="59"/>
                    <a:pt x="936" y="59"/>
                  </a:cubicBezTo>
                  <a:cubicBezTo>
                    <a:pt x="1080" y="59"/>
                    <a:pt x="1080" y="59"/>
                    <a:pt x="1080" y="59"/>
                  </a:cubicBezTo>
                  <a:cubicBezTo>
                    <a:pt x="1096" y="59"/>
                    <a:pt x="1110" y="46"/>
                    <a:pt x="1110" y="30"/>
                  </a:cubicBezTo>
                  <a:cubicBezTo>
                    <a:pt x="1110" y="14"/>
                    <a:pt x="1096" y="0"/>
                    <a:pt x="1080" y="0"/>
                  </a:cubicBezTo>
                  <a:cubicBezTo>
                    <a:pt x="30" y="0"/>
                    <a:pt x="30" y="0"/>
                    <a:pt x="30" y="0"/>
                  </a:cubicBezTo>
                  <a:cubicBezTo>
                    <a:pt x="14" y="0"/>
                    <a:pt x="0" y="14"/>
                    <a:pt x="0" y="30"/>
                  </a:cubicBezTo>
                  <a:cubicBezTo>
                    <a:pt x="0" y="33"/>
                    <a:pt x="0" y="33"/>
                    <a:pt x="0" y="33"/>
                  </a:cubicBezTo>
                  <a:cubicBezTo>
                    <a:pt x="0" y="49"/>
                    <a:pt x="14" y="62"/>
                    <a:pt x="30" y="62"/>
                  </a:cubicBezTo>
                  <a:cubicBezTo>
                    <a:pt x="164" y="62"/>
                    <a:pt x="164" y="62"/>
                    <a:pt x="164" y="62"/>
                  </a:cubicBezTo>
                  <a:cubicBezTo>
                    <a:pt x="302" y="62"/>
                    <a:pt x="371" y="145"/>
                    <a:pt x="371" y="297"/>
                  </a:cubicBezTo>
                  <a:cubicBezTo>
                    <a:pt x="371" y="449"/>
                    <a:pt x="371" y="2091"/>
                    <a:pt x="371" y="2339"/>
                  </a:cubicBezTo>
                  <a:cubicBezTo>
                    <a:pt x="371" y="2588"/>
                    <a:pt x="318" y="2671"/>
                    <a:pt x="191" y="2671"/>
                  </a:cubicBezTo>
                  <a:cubicBezTo>
                    <a:pt x="138" y="2671"/>
                    <a:pt x="106" y="2672"/>
                    <a:pt x="88" y="2674"/>
                  </a:cubicBezTo>
                  <a:cubicBezTo>
                    <a:pt x="73" y="2675"/>
                    <a:pt x="61" y="2688"/>
                    <a:pt x="61" y="2703"/>
                  </a:cubicBezTo>
                  <a:cubicBezTo>
                    <a:pt x="61" y="2730"/>
                    <a:pt x="61" y="2730"/>
                    <a:pt x="61" y="2730"/>
                  </a:cubicBezTo>
                  <a:cubicBezTo>
                    <a:pt x="61" y="2746"/>
                    <a:pt x="74" y="2759"/>
                    <a:pt x="91" y="2759"/>
                  </a:cubicBezTo>
                  <a:cubicBezTo>
                    <a:pt x="1795" y="2759"/>
                    <a:pt x="1795" y="2759"/>
                    <a:pt x="1795" y="2759"/>
                  </a:cubicBezTo>
                  <a:cubicBezTo>
                    <a:pt x="1999" y="2759"/>
                    <a:pt x="2034" y="2724"/>
                    <a:pt x="2057" y="2644"/>
                  </a:cubicBezTo>
                  <a:cubicBezTo>
                    <a:pt x="2081" y="2564"/>
                    <a:pt x="2104" y="2470"/>
                    <a:pt x="2123" y="2386"/>
                  </a:cubicBezTo>
                  <a:cubicBezTo>
                    <a:pt x="2135" y="2332"/>
                    <a:pt x="2135" y="2279"/>
                    <a:pt x="2133" y="2248"/>
                  </a:cubicBezTo>
                  <a:cubicBezTo>
                    <a:pt x="2133" y="2232"/>
                    <a:pt x="2120" y="2220"/>
                    <a:pt x="2104" y="22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noEditPoints="1"/>
            </p:cNvSpPr>
            <p:nvPr/>
          </p:nvSpPr>
          <p:spPr bwMode="auto">
            <a:xfrm>
              <a:off x="1857" y="1707"/>
              <a:ext cx="1241" cy="1045"/>
            </a:xfrm>
            <a:custGeom>
              <a:avLst/>
              <a:gdLst>
                <a:gd name="T0" fmla="*/ 1700 w 3399"/>
                <a:gd name="T1" fmla="*/ 0 h 2861"/>
                <a:gd name="T2" fmla="*/ 0 w 3399"/>
                <a:gd name="T3" fmla="*/ 1431 h 2861"/>
                <a:gd name="T4" fmla="*/ 1700 w 3399"/>
                <a:gd name="T5" fmla="*/ 2861 h 2861"/>
                <a:gd name="T6" fmla="*/ 3399 w 3399"/>
                <a:gd name="T7" fmla="*/ 1431 h 2861"/>
                <a:gd name="T8" fmla="*/ 1700 w 3399"/>
                <a:gd name="T9" fmla="*/ 0 h 2861"/>
                <a:gd name="T10" fmla="*/ 1697 w 3399"/>
                <a:gd name="T11" fmla="*/ 2692 h 2861"/>
                <a:gd name="T12" fmla="*/ 437 w 3399"/>
                <a:gd name="T13" fmla="*/ 1412 h 2861"/>
                <a:gd name="T14" fmla="*/ 1697 w 3399"/>
                <a:gd name="T15" fmla="*/ 133 h 2861"/>
                <a:gd name="T16" fmla="*/ 2957 w 3399"/>
                <a:gd name="T17" fmla="*/ 1412 h 2861"/>
                <a:gd name="T18" fmla="*/ 1697 w 3399"/>
                <a:gd name="T19" fmla="*/ 269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9" h="2861">
                  <a:moveTo>
                    <a:pt x="1700" y="0"/>
                  </a:moveTo>
                  <a:cubicBezTo>
                    <a:pt x="761" y="0"/>
                    <a:pt x="0" y="564"/>
                    <a:pt x="0" y="1431"/>
                  </a:cubicBezTo>
                  <a:cubicBezTo>
                    <a:pt x="0" y="2322"/>
                    <a:pt x="761" y="2861"/>
                    <a:pt x="1700" y="2861"/>
                  </a:cubicBezTo>
                  <a:cubicBezTo>
                    <a:pt x="2638" y="2861"/>
                    <a:pt x="3399" y="2300"/>
                    <a:pt x="3399" y="1431"/>
                  </a:cubicBezTo>
                  <a:cubicBezTo>
                    <a:pt x="3399" y="514"/>
                    <a:pt x="2638" y="0"/>
                    <a:pt x="1700" y="0"/>
                  </a:cubicBezTo>
                  <a:close/>
                  <a:moveTo>
                    <a:pt x="1697" y="2692"/>
                  </a:moveTo>
                  <a:cubicBezTo>
                    <a:pt x="1001" y="2692"/>
                    <a:pt x="437" y="2073"/>
                    <a:pt x="437" y="1412"/>
                  </a:cubicBezTo>
                  <a:cubicBezTo>
                    <a:pt x="437" y="486"/>
                    <a:pt x="1001" y="133"/>
                    <a:pt x="1697" y="133"/>
                  </a:cubicBezTo>
                  <a:cubicBezTo>
                    <a:pt x="2393" y="133"/>
                    <a:pt x="2957" y="697"/>
                    <a:pt x="2957" y="1412"/>
                  </a:cubicBezTo>
                  <a:cubicBezTo>
                    <a:pt x="2957" y="2443"/>
                    <a:pt x="2393" y="2692"/>
                    <a:pt x="1697" y="26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6996" y="1984"/>
              <a:ext cx="140" cy="273"/>
            </a:xfrm>
            <a:custGeom>
              <a:avLst/>
              <a:gdLst>
                <a:gd name="T0" fmla="*/ 163 w 384"/>
                <a:gd name="T1" fmla="*/ 0 h 749"/>
                <a:gd name="T2" fmla="*/ 0 w 384"/>
                <a:gd name="T3" fmla="*/ 0 h 749"/>
                <a:gd name="T4" fmla="*/ 0 w 384"/>
                <a:gd name="T5" fmla="*/ 749 h 749"/>
                <a:gd name="T6" fmla="*/ 152 w 384"/>
                <a:gd name="T7" fmla="*/ 749 h 749"/>
                <a:gd name="T8" fmla="*/ 384 w 384"/>
                <a:gd name="T9" fmla="*/ 376 h 749"/>
                <a:gd name="T10" fmla="*/ 163 w 384"/>
                <a:gd name="T11" fmla="*/ 0 h 749"/>
              </a:gdLst>
              <a:ahLst/>
              <a:cxnLst>
                <a:cxn ang="0">
                  <a:pos x="T0" y="T1"/>
                </a:cxn>
                <a:cxn ang="0">
                  <a:pos x="T2" y="T3"/>
                </a:cxn>
                <a:cxn ang="0">
                  <a:pos x="T4" y="T5"/>
                </a:cxn>
                <a:cxn ang="0">
                  <a:pos x="T6" y="T7"/>
                </a:cxn>
                <a:cxn ang="0">
                  <a:pos x="T8" y="T9"/>
                </a:cxn>
                <a:cxn ang="0">
                  <a:pos x="T10" y="T11"/>
                </a:cxn>
              </a:cxnLst>
              <a:rect l="0" t="0" r="r" b="b"/>
              <a:pathLst>
                <a:path w="384" h="749">
                  <a:moveTo>
                    <a:pt x="163" y="0"/>
                  </a:moveTo>
                  <a:cubicBezTo>
                    <a:pt x="107" y="0"/>
                    <a:pt x="96" y="0"/>
                    <a:pt x="0" y="0"/>
                  </a:cubicBezTo>
                  <a:cubicBezTo>
                    <a:pt x="0" y="749"/>
                    <a:pt x="0" y="749"/>
                    <a:pt x="0" y="749"/>
                  </a:cubicBezTo>
                  <a:cubicBezTo>
                    <a:pt x="0" y="749"/>
                    <a:pt x="88" y="749"/>
                    <a:pt x="152" y="749"/>
                  </a:cubicBezTo>
                  <a:cubicBezTo>
                    <a:pt x="215" y="749"/>
                    <a:pt x="384" y="686"/>
                    <a:pt x="384" y="376"/>
                  </a:cubicBezTo>
                  <a:cubicBezTo>
                    <a:pt x="384" y="67"/>
                    <a:pt x="218" y="0"/>
                    <a:pt x="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3596106432"/>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9" r:id="rId3"/>
    <p:sldLayoutId id="2147483655" r:id="rId4"/>
    <p:sldLayoutId id="2147483657" r:id="rId5"/>
    <p:sldLayoutId id="2147483664" r:id="rId6"/>
    <p:sldLayoutId id="2147483665" r:id="rId7"/>
    <p:sldLayoutId id="2147483658" r:id="rId8"/>
    <p:sldLayoutId id="2147483666" r:id="rId9"/>
    <p:sldLayoutId id="2147483667" r:id="rId10"/>
    <p:sldLayoutId id="2147483661" r:id="rId11"/>
    <p:sldLayoutId id="2147483662" r:id="rId12"/>
    <p:sldLayoutId id="2147483663" r:id="rId13"/>
    <p:sldLayoutId id="2147483660" r:id="rId14"/>
    <p:sldLayoutId id="2147483653" r:id="rId15"/>
    <p:sldLayoutId id="2147483654" r:id="rId16"/>
    <p:sldLayoutId id="214748366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
                                        <p:tgtEl>
                                          <p:spTgt spid="5"/>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txStyles>
    <p:titleStyle>
      <a:lvl1pPr algn="l" defTabSz="457200" rtl="0" eaLnBrk="1" latinLnBrk="0" hangingPunct="1">
        <a:spcBef>
          <a:spcPct val="0"/>
        </a:spcBef>
        <a:buNone/>
        <a:defRPr sz="1400" kern="1200" cap="all" spc="100" baseline="0">
          <a:solidFill>
            <a:schemeClr val="tx1">
              <a:lumMod val="75000"/>
              <a:lumOff val="25000"/>
            </a:schemeClr>
          </a:solidFill>
          <a:latin typeface="+mj-lt"/>
          <a:ea typeface="+mj-ea"/>
          <a:cs typeface="+mj-cs"/>
        </a:defRPr>
      </a:lvl1pPr>
    </p:titleStyle>
    <p:body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background pattern&#10;&#10;Description automatically generated">
            <a:extLst>
              <a:ext uri="{FF2B5EF4-FFF2-40B4-BE49-F238E27FC236}">
                <a16:creationId xmlns:a16="http://schemas.microsoft.com/office/drawing/2014/main" id="{1BC1FBB8-D5CF-446E-929B-4C7472954A25}"/>
              </a:ext>
            </a:extLst>
          </p:cNvPr>
          <p:cNvPicPr>
            <a:picLocks noChangeAspect="1"/>
          </p:cNvPicPr>
          <p:nvPr/>
        </p:nvPicPr>
        <p:blipFill>
          <a:blip r:embed="rId2"/>
          <a:stretch>
            <a:fillRect/>
          </a:stretch>
        </p:blipFill>
        <p:spPr>
          <a:xfrm>
            <a:off x="-19514" y="359"/>
            <a:ext cx="9162120" cy="5142782"/>
          </a:xfrm>
          <a:prstGeom prst="rect">
            <a:avLst/>
          </a:prstGeom>
        </p:spPr>
      </p:pic>
    </p:spTree>
    <p:extLst>
      <p:ext uri="{BB962C8B-B14F-4D97-AF65-F5344CB8AC3E}">
        <p14:creationId xmlns:p14="http://schemas.microsoft.com/office/powerpoint/2010/main" val="16572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E04C-1328-461C-8C67-D435DEFA9D7E}"/>
              </a:ext>
            </a:extLst>
          </p:cNvPr>
          <p:cNvSpPr>
            <a:spLocks noGrp="1"/>
          </p:cNvSpPr>
          <p:nvPr>
            <p:ph type="title"/>
          </p:nvPr>
        </p:nvSpPr>
        <p:spPr/>
        <p:txBody>
          <a:bodyPr/>
          <a:lstStyle/>
          <a:p>
            <a:r>
              <a:rPr lang="en-GB">
                <a:latin typeface="Avenir Book"/>
              </a:rPr>
              <a:t>Akixi call analytics</a:t>
            </a:r>
          </a:p>
        </p:txBody>
      </p:sp>
      <p:pic>
        <p:nvPicPr>
          <p:cNvPr id="4" name="Picture 3" descr="A screenshot of a computer&#10;&#10;Description automatically generated">
            <a:extLst>
              <a:ext uri="{FF2B5EF4-FFF2-40B4-BE49-F238E27FC236}">
                <a16:creationId xmlns:a16="http://schemas.microsoft.com/office/drawing/2014/main" id="{A8D9DCD8-7AF1-4490-A2B6-1DE05F437943}"/>
              </a:ext>
            </a:extLst>
          </p:cNvPr>
          <p:cNvPicPr>
            <a:picLocks noChangeAspect="1"/>
          </p:cNvPicPr>
          <p:nvPr/>
        </p:nvPicPr>
        <p:blipFill>
          <a:blip r:embed="rId3"/>
          <a:stretch>
            <a:fillRect/>
          </a:stretch>
        </p:blipFill>
        <p:spPr>
          <a:xfrm>
            <a:off x="5255830" y="2771540"/>
            <a:ext cx="3925229" cy="2371960"/>
          </a:xfrm>
          <a:prstGeom prst="rect">
            <a:avLst/>
          </a:prstGeom>
        </p:spPr>
      </p:pic>
      <p:pic>
        <p:nvPicPr>
          <p:cNvPr id="7" name="Picture 6" descr="A close up of a device&#10;&#10;Description automatically generated">
            <a:extLst>
              <a:ext uri="{FF2B5EF4-FFF2-40B4-BE49-F238E27FC236}">
                <a16:creationId xmlns:a16="http://schemas.microsoft.com/office/drawing/2014/main" id="{A7D7CA92-FB8D-4B33-A7B5-827689F5A031}"/>
              </a:ext>
            </a:extLst>
          </p:cNvPr>
          <p:cNvPicPr>
            <a:picLocks noChangeAspect="1"/>
          </p:cNvPicPr>
          <p:nvPr/>
        </p:nvPicPr>
        <p:blipFill>
          <a:blip r:embed="rId4"/>
          <a:stretch>
            <a:fillRect/>
          </a:stretch>
        </p:blipFill>
        <p:spPr>
          <a:xfrm>
            <a:off x="4112830" y="3062376"/>
            <a:ext cx="1143000" cy="2209800"/>
          </a:xfrm>
          <a:prstGeom prst="rect">
            <a:avLst/>
          </a:prstGeom>
        </p:spPr>
      </p:pic>
      <p:sp>
        <p:nvSpPr>
          <p:cNvPr id="8" name="Rectangle 7">
            <a:extLst>
              <a:ext uri="{FF2B5EF4-FFF2-40B4-BE49-F238E27FC236}">
                <a16:creationId xmlns:a16="http://schemas.microsoft.com/office/drawing/2014/main" id="{4D905503-813A-475A-B600-D39F7193082C}"/>
              </a:ext>
            </a:extLst>
          </p:cNvPr>
          <p:cNvSpPr/>
          <p:nvPr/>
        </p:nvSpPr>
        <p:spPr>
          <a:xfrm>
            <a:off x="683830" y="976224"/>
            <a:ext cx="4572000" cy="3139321"/>
          </a:xfrm>
          <a:prstGeom prst="rect">
            <a:avLst/>
          </a:prstGeom>
        </p:spPr>
        <p:txBody>
          <a:bodyPr lIns="91440" tIns="45720" rIns="91440" bIns="45720" anchor="t">
            <a:spAutoFit/>
          </a:bodyPr>
          <a:lstStyle/>
          <a:p>
            <a:pPr fontAlgn="base"/>
            <a:r>
              <a:rPr lang="en-GB" dirty="0">
                <a:solidFill>
                  <a:srgbClr val="7030A0"/>
                </a:solidFill>
                <a:latin typeface="Avenir Black"/>
              </a:rPr>
              <a:t>Key points</a:t>
            </a:r>
            <a:r>
              <a:rPr lang="en-US" dirty="0">
                <a:solidFill>
                  <a:srgbClr val="7030A0"/>
                </a:solidFill>
                <a:latin typeface="Avenir Black"/>
              </a:rPr>
              <a:t>​</a:t>
            </a:r>
          </a:p>
          <a:p>
            <a:pPr fontAlgn="base"/>
            <a:endParaRPr lang="en-GB">
              <a:solidFill>
                <a:srgbClr val="000000"/>
              </a:solidFill>
              <a:latin typeface="Avenir Black"/>
            </a:endParaRPr>
          </a:p>
          <a:p>
            <a:pPr marL="285750" indent="-285750" fontAlgn="base">
              <a:buClr>
                <a:srgbClr val="F3803B"/>
              </a:buClr>
              <a:buFont typeface="Arial" panose="020B0604020202020204" pitchFamily="34" charset="0"/>
              <a:buChar char="•"/>
            </a:pPr>
            <a:r>
              <a:rPr lang="en-GB" dirty="0">
                <a:solidFill>
                  <a:srgbClr val="000000"/>
                </a:solidFill>
                <a:latin typeface="Avenir Black"/>
              </a:rPr>
              <a:t>Real time</a:t>
            </a:r>
            <a:r>
              <a:rPr lang="en-US" dirty="0">
                <a:solidFill>
                  <a:srgbClr val="000000"/>
                </a:solidFill>
                <a:latin typeface="Avenir Black"/>
              </a:rPr>
              <a:t>​</a:t>
            </a:r>
          </a:p>
          <a:p>
            <a:pPr marL="285750" indent="-285750" fontAlgn="base">
              <a:buClr>
                <a:srgbClr val="F3803B"/>
              </a:buClr>
              <a:buFont typeface="Arial" panose="020B0604020202020204" pitchFamily="34" charset="0"/>
              <a:buChar char="•"/>
            </a:pPr>
            <a:r>
              <a:rPr lang="en-GB" dirty="0">
                <a:solidFill>
                  <a:srgbClr val="000000"/>
                </a:solidFill>
                <a:latin typeface="Avenir Black"/>
              </a:rPr>
              <a:t>ACD agent control</a:t>
            </a:r>
            <a:r>
              <a:rPr lang="en-US" dirty="0">
                <a:solidFill>
                  <a:srgbClr val="000000"/>
                </a:solidFill>
                <a:latin typeface="Avenir Black"/>
              </a:rPr>
              <a:t>​</a:t>
            </a:r>
          </a:p>
          <a:p>
            <a:pPr marL="285750" indent="-285750" fontAlgn="base">
              <a:buClr>
                <a:srgbClr val="F3803B"/>
              </a:buClr>
              <a:buFont typeface="Arial" panose="020B0604020202020204" pitchFamily="34" charset="0"/>
              <a:buChar char="•"/>
            </a:pPr>
            <a:r>
              <a:rPr lang="en-GB" dirty="0">
                <a:solidFill>
                  <a:srgbClr val="000000"/>
                </a:solidFill>
                <a:latin typeface="Avenir Black"/>
              </a:rPr>
              <a:t>Include in our omni-channel CC licenses</a:t>
            </a:r>
            <a:r>
              <a:rPr lang="en-US" dirty="0">
                <a:solidFill>
                  <a:srgbClr val="000000"/>
                </a:solidFill>
                <a:latin typeface="Avenir Black"/>
              </a:rPr>
              <a:t>​</a:t>
            </a:r>
          </a:p>
          <a:p>
            <a:pPr marL="285750" indent="-285750" fontAlgn="base">
              <a:buClr>
                <a:srgbClr val="F3803B"/>
              </a:buClr>
              <a:buFont typeface="Arial" panose="020B0604020202020204" pitchFamily="34" charset="0"/>
              <a:buChar char="•"/>
            </a:pPr>
            <a:r>
              <a:rPr lang="en-GB" dirty="0">
                <a:solidFill>
                  <a:srgbClr val="000000"/>
                </a:solidFill>
                <a:latin typeface="Avenir Black"/>
              </a:rPr>
              <a:t>Mobile app</a:t>
            </a:r>
            <a:r>
              <a:rPr lang="en-US" dirty="0">
                <a:solidFill>
                  <a:srgbClr val="000000"/>
                </a:solidFill>
                <a:latin typeface="Avenir Black"/>
              </a:rPr>
              <a:t>​</a:t>
            </a:r>
          </a:p>
          <a:p>
            <a:pPr marL="285750" indent="-285750" fontAlgn="base">
              <a:buClr>
                <a:srgbClr val="F3803B"/>
              </a:buClr>
              <a:buFont typeface="Arial" panose="020B0604020202020204" pitchFamily="34" charset="0"/>
              <a:buChar char="•"/>
            </a:pPr>
            <a:r>
              <a:rPr lang="en-US" dirty="0" err="1">
                <a:solidFill>
                  <a:srgbClr val="000000"/>
                </a:solidFill>
                <a:latin typeface="Avenir Black"/>
              </a:rPr>
              <a:t>Akixi</a:t>
            </a:r>
            <a:r>
              <a:rPr lang="en-US" dirty="0">
                <a:solidFill>
                  <a:srgbClr val="000000"/>
                </a:solidFill>
                <a:latin typeface="Avenir Black"/>
              </a:rPr>
              <a:t> &amp; Dubber integration</a:t>
            </a:r>
          </a:p>
          <a:p>
            <a:pPr marL="285750" indent="-285750" fontAlgn="base">
              <a:buClr>
                <a:srgbClr val="F3803B"/>
              </a:buClr>
              <a:buFont typeface="Arial" panose="020B0604020202020204" pitchFamily="34" charset="0"/>
              <a:buChar char="•"/>
            </a:pPr>
            <a:r>
              <a:rPr lang="en-GB" dirty="0">
                <a:solidFill>
                  <a:srgbClr val="000000"/>
                </a:solidFill>
                <a:latin typeface="Avenir Black"/>
              </a:rPr>
              <a:t>Flexibility to filter and dissect your data</a:t>
            </a:r>
          </a:p>
          <a:p>
            <a:pPr marL="285750" indent="-285750" fontAlgn="base">
              <a:buClr>
                <a:srgbClr val="F3803B"/>
              </a:buClr>
              <a:buFont typeface="Arial" panose="020B0604020202020204" pitchFamily="34" charset="0"/>
              <a:buChar char="•"/>
            </a:pPr>
            <a:r>
              <a:rPr lang="en-GB" dirty="0">
                <a:solidFill>
                  <a:srgbClr val="000000"/>
                </a:solidFill>
                <a:latin typeface="Avenir Black"/>
              </a:rPr>
              <a:t>Automated reports </a:t>
            </a:r>
          </a:p>
          <a:p>
            <a:pPr marL="285750" indent="-285750" fontAlgn="base">
              <a:buClr>
                <a:srgbClr val="F3803B"/>
              </a:buClr>
              <a:buFont typeface="Arial" panose="020B0604020202020204" pitchFamily="34" charset="0"/>
              <a:buChar char="•"/>
            </a:pPr>
            <a:r>
              <a:rPr lang="en-GB" dirty="0" err="1">
                <a:solidFill>
                  <a:srgbClr val="000000"/>
                </a:solidFill>
                <a:latin typeface="Avenir Black"/>
              </a:rPr>
              <a:t>Akixi</a:t>
            </a:r>
            <a:r>
              <a:rPr lang="en-GB" dirty="0">
                <a:solidFill>
                  <a:srgbClr val="000000"/>
                </a:solidFill>
                <a:latin typeface="Avenir Black"/>
              </a:rPr>
              <a:t> &amp; Dubber Integration</a:t>
            </a:r>
          </a:p>
          <a:p>
            <a:pPr fontAlgn="base">
              <a:buFont typeface="Arial" panose="020B0604020202020204" pitchFamily="34" charset="0"/>
              <a:buChar char="•"/>
            </a:pPr>
            <a:endParaRPr lang="en-US">
              <a:solidFill>
                <a:srgbClr val="000000"/>
              </a:solidFill>
              <a:latin typeface="Avenir Black"/>
            </a:endParaRPr>
          </a:p>
        </p:txBody>
      </p:sp>
      <p:pic>
        <p:nvPicPr>
          <p:cNvPr id="3" name="Picture 7" descr="Graphical user interface&#10;&#10;Description automatically generated">
            <a:extLst>
              <a:ext uri="{FF2B5EF4-FFF2-40B4-BE49-F238E27FC236}">
                <a16:creationId xmlns:a16="http://schemas.microsoft.com/office/drawing/2014/main" id="{60E83E18-A818-498D-9B47-DFC4287E4A41}"/>
              </a:ext>
            </a:extLst>
          </p:cNvPr>
          <p:cNvPicPr>
            <a:picLocks noChangeAspect="1"/>
          </p:cNvPicPr>
          <p:nvPr/>
        </p:nvPicPr>
        <p:blipFill>
          <a:blip r:embed="rId5"/>
          <a:stretch>
            <a:fillRect/>
          </a:stretch>
        </p:blipFill>
        <p:spPr>
          <a:xfrm>
            <a:off x="7613873" y="58787"/>
            <a:ext cx="1467876" cy="533919"/>
          </a:xfrm>
          <a:prstGeom prst="rect">
            <a:avLst/>
          </a:prstGeom>
        </p:spPr>
      </p:pic>
      <p:sp>
        <p:nvSpPr>
          <p:cNvPr id="5" name="Rectangle 4">
            <a:extLst>
              <a:ext uri="{FF2B5EF4-FFF2-40B4-BE49-F238E27FC236}">
                <a16:creationId xmlns:a16="http://schemas.microsoft.com/office/drawing/2014/main" id="{EF78FAB3-2F15-4171-879E-18DA59DEBCC6}"/>
              </a:ext>
            </a:extLst>
          </p:cNvPr>
          <p:cNvSpPr/>
          <p:nvPr/>
        </p:nvSpPr>
        <p:spPr>
          <a:xfrm>
            <a:off x="2788" y="253689"/>
            <a:ext cx="677436" cy="175632"/>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432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79F9-EE36-4B24-9FE4-CFA885FF6768}"/>
              </a:ext>
            </a:extLst>
          </p:cNvPr>
          <p:cNvSpPr>
            <a:spLocks noGrp="1"/>
          </p:cNvSpPr>
          <p:nvPr>
            <p:ph type="title"/>
          </p:nvPr>
        </p:nvSpPr>
        <p:spPr/>
        <p:txBody>
          <a:bodyPr/>
          <a:lstStyle/>
          <a:p>
            <a:r>
              <a:rPr lang="en-GB">
                <a:latin typeface="Avenir Book"/>
              </a:rPr>
              <a:t>Dubber call recording</a:t>
            </a:r>
          </a:p>
        </p:txBody>
      </p:sp>
      <p:pic>
        <p:nvPicPr>
          <p:cNvPr id="4" name="Picture 3">
            <a:extLst>
              <a:ext uri="{FF2B5EF4-FFF2-40B4-BE49-F238E27FC236}">
                <a16:creationId xmlns:a16="http://schemas.microsoft.com/office/drawing/2014/main" id="{8CCA7652-529E-45EF-94B8-24DD345F06EB}"/>
              </a:ext>
            </a:extLst>
          </p:cNvPr>
          <p:cNvPicPr>
            <a:picLocks noChangeAspect="1"/>
          </p:cNvPicPr>
          <p:nvPr/>
        </p:nvPicPr>
        <p:blipFill>
          <a:blip r:embed="rId3"/>
          <a:stretch>
            <a:fillRect/>
          </a:stretch>
        </p:blipFill>
        <p:spPr>
          <a:xfrm>
            <a:off x="6028267" y="3412537"/>
            <a:ext cx="3115733" cy="1730963"/>
          </a:xfrm>
          <a:prstGeom prst="rect">
            <a:avLst/>
          </a:prstGeom>
        </p:spPr>
      </p:pic>
      <p:pic>
        <p:nvPicPr>
          <p:cNvPr id="5" name="Picture 4">
            <a:extLst>
              <a:ext uri="{FF2B5EF4-FFF2-40B4-BE49-F238E27FC236}">
                <a16:creationId xmlns:a16="http://schemas.microsoft.com/office/drawing/2014/main" id="{24847699-E905-4B14-99C9-E4202F7B5BDA}"/>
              </a:ext>
            </a:extLst>
          </p:cNvPr>
          <p:cNvPicPr>
            <a:picLocks noChangeAspect="1"/>
          </p:cNvPicPr>
          <p:nvPr/>
        </p:nvPicPr>
        <p:blipFill>
          <a:blip r:embed="rId4"/>
          <a:stretch>
            <a:fillRect/>
          </a:stretch>
        </p:blipFill>
        <p:spPr>
          <a:xfrm>
            <a:off x="6028266" y="1361043"/>
            <a:ext cx="3115734" cy="1730963"/>
          </a:xfrm>
          <a:prstGeom prst="rect">
            <a:avLst/>
          </a:prstGeom>
        </p:spPr>
      </p:pic>
      <p:sp>
        <p:nvSpPr>
          <p:cNvPr id="6" name="TextBox 5">
            <a:extLst>
              <a:ext uri="{FF2B5EF4-FFF2-40B4-BE49-F238E27FC236}">
                <a16:creationId xmlns:a16="http://schemas.microsoft.com/office/drawing/2014/main" id="{73F3ACD5-D185-403E-B165-A544FDA29B78}"/>
              </a:ext>
            </a:extLst>
          </p:cNvPr>
          <p:cNvSpPr txBox="1"/>
          <p:nvPr/>
        </p:nvSpPr>
        <p:spPr>
          <a:xfrm>
            <a:off x="273465" y="595026"/>
            <a:ext cx="5022703" cy="2400657"/>
          </a:xfrm>
          <a:prstGeom prst="rect">
            <a:avLst/>
          </a:prstGeom>
          <a:noFill/>
        </p:spPr>
        <p:txBody>
          <a:bodyPr wrap="square" lIns="91440" tIns="45720" rIns="91440" bIns="45720" rtlCol="0" anchor="t">
            <a:spAutoFit/>
          </a:bodyPr>
          <a:lstStyle/>
          <a:p>
            <a:r>
              <a:rPr lang="en-GB" dirty="0">
                <a:solidFill>
                  <a:srgbClr val="7030A0"/>
                </a:solidFill>
                <a:latin typeface="Avenir Black"/>
              </a:rPr>
              <a:t>Key Facts:</a:t>
            </a:r>
          </a:p>
          <a:p>
            <a:endParaRPr lang="en-GB" sz="1200">
              <a:latin typeface="Avenir Black"/>
            </a:endParaRPr>
          </a:p>
          <a:p>
            <a:pPr marL="171450" indent="-171450">
              <a:buClr>
                <a:srgbClr val="EC8B47"/>
              </a:buClr>
              <a:buFont typeface="Arial" panose="020B0604020202020204" pitchFamily="34" charset="0"/>
              <a:buChar char="•"/>
            </a:pPr>
            <a:r>
              <a:rPr lang="en-GB" dirty="0">
                <a:latin typeface="Avenir Black"/>
              </a:rPr>
              <a:t>60 Day, 1 Year, 5 Year or 7 Year Unlimited Storage</a:t>
            </a:r>
          </a:p>
          <a:p>
            <a:pPr marL="171450" indent="-171450">
              <a:buClr>
                <a:srgbClr val="EC8B47"/>
              </a:buClr>
              <a:buFont typeface="Arial" panose="020B0604020202020204" pitchFamily="34" charset="0"/>
              <a:buChar char="•"/>
            </a:pPr>
            <a:r>
              <a:rPr lang="en-GB" dirty="0">
                <a:latin typeface="Avenir Black"/>
              </a:rPr>
              <a:t>Encrypted in AWS UK Data Centres, or US on request</a:t>
            </a:r>
          </a:p>
          <a:p>
            <a:pPr marL="171450" indent="-171450">
              <a:buClr>
                <a:srgbClr val="EC8B47"/>
              </a:buClr>
              <a:buFont typeface="Arial" panose="020B0604020202020204" pitchFamily="34" charset="0"/>
              <a:buChar char="•"/>
            </a:pPr>
            <a:r>
              <a:rPr lang="en-GB" dirty="0">
                <a:latin typeface="Avenir Black"/>
              </a:rPr>
              <a:t>Open API </a:t>
            </a:r>
          </a:p>
          <a:p>
            <a:pPr marL="171450" indent="-171450">
              <a:buClr>
                <a:srgbClr val="EC8B47"/>
              </a:buClr>
              <a:buFont typeface="Arial" panose="020B0604020202020204" pitchFamily="34" charset="0"/>
              <a:buChar char="•"/>
            </a:pPr>
            <a:r>
              <a:rPr lang="en-GB" dirty="0">
                <a:latin typeface="Avenir Black"/>
              </a:rPr>
              <a:t>GDPR, MiFID II Compliant</a:t>
            </a:r>
          </a:p>
          <a:p>
            <a:pPr marL="171450" indent="-171450">
              <a:buClr>
                <a:srgbClr val="EC8B47"/>
              </a:buClr>
              <a:buFont typeface="Arial" panose="020B0604020202020204" pitchFamily="34" charset="0"/>
              <a:buChar char="•"/>
            </a:pPr>
            <a:r>
              <a:rPr lang="en-GB" dirty="0">
                <a:latin typeface="Avenir Black"/>
              </a:rPr>
              <a:t>PCI Compliant - Pause &amp; Resume Recordings</a:t>
            </a:r>
          </a:p>
          <a:p>
            <a:pPr>
              <a:buClr>
                <a:srgbClr val="EC8B47"/>
              </a:buClr>
            </a:pPr>
            <a:endParaRPr lang="en-GB" sz="1200">
              <a:latin typeface="Avenir Black"/>
            </a:endParaRPr>
          </a:p>
        </p:txBody>
      </p:sp>
      <p:sp>
        <p:nvSpPr>
          <p:cNvPr id="7" name="TextBox 6">
            <a:extLst>
              <a:ext uri="{FF2B5EF4-FFF2-40B4-BE49-F238E27FC236}">
                <a16:creationId xmlns:a16="http://schemas.microsoft.com/office/drawing/2014/main" id="{616A1461-E654-4767-9589-0C1BA4FDFD24}"/>
              </a:ext>
            </a:extLst>
          </p:cNvPr>
          <p:cNvSpPr txBox="1"/>
          <p:nvPr/>
        </p:nvSpPr>
        <p:spPr>
          <a:xfrm>
            <a:off x="273465" y="3365068"/>
            <a:ext cx="4572000" cy="1754326"/>
          </a:xfrm>
          <a:prstGeom prst="rect">
            <a:avLst/>
          </a:prstGeom>
          <a:noFill/>
        </p:spPr>
        <p:txBody>
          <a:bodyPr wrap="square" lIns="91440" tIns="45720" rIns="91440" bIns="45720" anchor="t">
            <a:spAutoFit/>
          </a:bodyPr>
          <a:lstStyle/>
          <a:p>
            <a:pPr>
              <a:buClr>
                <a:srgbClr val="EC8B47"/>
              </a:buClr>
            </a:pPr>
            <a:r>
              <a:rPr lang="en-GB" dirty="0">
                <a:solidFill>
                  <a:srgbClr val="7030A0"/>
                </a:solidFill>
                <a:latin typeface="Avenir Black"/>
              </a:rPr>
              <a:t>AI Enhancements:</a:t>
            </a:r>
          </a:p>
          <a:p>
            <a:pPr marL="171450" indent="-171450">
              <a:buClr>
                <a:srgbClr val="EC8B47"/>
              </a:buClr>
              <a:buFont typeface="Arial" panose="020B0604020202020204" pitchFamily="34" charset="0"/>
              <a:buChar char="•"/>
            </a:pPr>
            <a:endParaRPr lang="en-GB" sz="1800">
              <a:latin typeface="Avenir Black"/>
            </a:endParaRPr>
          </a:p>
          <a:p>
            <a:pPr marL="171450" indent="-171450">
              <a:buClr>
                <a:srgbClr val="EC8B47"/>
              </a:buClr>
              <a:buFont typeface="Arial" panose="020B0604020202020204" pitchFamily="34" charset="0"/>
              <a:buChar char="•"/>
            </a:pPr>
            <a:r>
              <a:rPr lang="en-GB" sz="1800" dirty="0">
                <a:latin typeface="Avenir Black"/>
              </a:rPr>
              <a:t>Transcription</a:t>
            </a:r>
          </a:p>
          <a:p>
            <a:pPr marL="171450" indent="-171450">
              <a:buClr>
                <a:srgbClr val="EC8B47"/>
              </a:buClr>
              <a:buFont typeface="Arial" panose="020B0604020202020204" pitchFamily="34" charset="0"/>
              <a:buChar char="•"/>
            </a:pPr>
            <a:r>
              <a:rPr lang="en-GB" sz="1800" dirty="0">
                <a:latin typeface="Avenir Black"/>
              </a:rPr>
              <a:t>Sentiment</a:t>
            </a:r>
          </a:p>
          <a:p>
            <a:pPr marL="171450" indent="-171450">
              <a:buClr>
                <a:srgbClr val="EC8B47"/>
              </a:buClr>
              <a:buFont typeface="Arial" panose="020B0604020202020204" pitchFamily="34" charset="0"/>
              <a:buChar char="•"/>
            </a:pPr>
            <a:r>
              <a:rPr lang="en-GB" sz="1800" dirty="0">
                <a:latin typeface="Avenir Black"/>
              </a:rPr>
              <a:t>Key Word</a:t>
            </a:r>
          </a:p>
          <a:p>
            <a:pPr marL="171450" indent="-171450">
              <a:buClr>
                <a:srgbClr val="EC8B47"/>
              </a:buClr>
              <a:buFont typeface="Arial" panose="020B0604020202020204" pitchFamily="34" charset="0"/>
              <a:buChar char="•"/>
            </a:pPr>
            <a:r>
              <a:rPr lang="en-GB" dirty="0">
                <a:latin typeface="Avenir Black"/>
              </a:rPr>
              <a:t>Data Export to BI solutions</a:t>
            </a:r>
            <a:endParaRPr lang="en-GB" sz="1800" dirty="0">
              <a:latin typeface="Avenir Black"/>
            </a:endParaRPr>
          </a:p>
        </p:txBody>
      </p:sp>
      <p:pic>
        <p:nvPicPr>
          <p:cNvPr id="3" name="Picture 7" descr="Graphical user interface&#10;&#10;Description automatically generated">
            <a:extLst>
              <a:ext uri="{FF2B5EF4-FFF2-40B4-BE49-F238E27FC236}">
                <a16:creationId xmlns:a16="http://schemas.microsoft.com/office/drawing/2014/main" id="{4300921E-0B72-4B57-B5EC-AC69F01566D8}"/>
              </a:ext>
            </a:extLst>
          </p:cNvPr>
          <p:cNvPicPr>
            <a:picLocks noChangeAspect="1"/>
          </p:cNvPicPr>
          <p:nvPr/>
        </p:nvPicPr>
        <p:blipFill>
          <a:blip r:embed="rId5"/>
          <a:stretch>
            <a:fillRect/>
          </a:stretch>
        </p:blipFill>
        <p:spPr>
          <a:xfrm>
            <a:off x="7613873" y="58787"/>
            <a:ext cx="1467876" cy="533919"/>
          </a:xfrm>
          <a:prstGeom prst="rect">
            <a:avLst/>
          </a:prstGeom>
        </p:spPr>
      </p:pic>
      <p:sp>
        <p:nvSpPr>
          <p:cNvPr id="9" name="Rectangle 8">
            <a:extLst>
              <a:ext uri="{FF2B5EF4-FFF2-40B4-BE49-F238E27FC236}">
                <a16:creationId xmlns:a16="http://schemas.microsoft.com/office/drawing/2014/main" id="{07E08A66-B744-4ECB-99E4-84433A9F58B8}"/>
              </a:ext>
            </a:extLst>
          </p:cNvPr>
          <p:cNvSpPr/>
          <p:nvPr/>
        </p:nvSpPr>
        <p:spPr>
          <a:xfrm>
            <a:off x="2788" y="239751"/>
            <a:ext cx="677436" cy="1965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573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5146-DF46-4989-8696-25E4E4E30B96}"/>
              </a:ext>
            </a:extLst>
          </p:cNvPr>
          <p:cNvSpPr>
            <a:spLocks noGrp="1"/>
          </p:cNvSpPr>
          <p:nvPr>
            <p:ph type="title"/>
          </p:nvPr>
        </p:nvSpPr>
        <p:spPr/>
        <p:txBody>
          <a:bodyPr/>
          <a:lstStyle/>
          <a:p>
            <a:r>
              <a:rPr lang="en-GB">
                <a:solidFill>
                  <a:schemeClr val="tx1"/>
                </a:solidFill>
                <a:latin typeface="Avenir Book" panose="02000503020000020003"/>
              </a:rPr>
              <a:t>Intelligent virtual agents</a:t>
            </a:r>
          </a:p>
        </p:txBody>
      </p:sp>
      <p:pic>
        <p:nvPicPr>
          <p:cNvPr id="3" name="Picture 6" descr="The reason I stopped multi-tasking and switched to mono-tasking.">
            <a:extLst>
              <a:ext uri="{FF2B5EF4-FFF2-40B4-BE49-F238E27FC236}">
                <a16:creationId xmlns:a16="http://schemas.microsoft.com/office/drawing/2014/main" id="{7F0F4A1F-1478-4BB2-84E5-F67B64719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392" y="1288605"/>
            <a:ext cx="4257775" cy="2833852"/>
          </a:xfrm>
          <a:prstGeom prst="ellipse">
            <a:avLst/>
          </a:prstGeom>
          <a:solidFill>
            <a:schemeClr val="bg2"/>
          </a:solidFill>
        </p:spPr>
      </p:pic>
      <p:sp>
        <p:nvSpPr>
          <p:cNvPr id="4" name="Rectangle 3">
            <a:extLst>
              <a:ext uri="{FF2B5EF4-FFF2-40B4-BE49-F238E27FC236}">
                <a16:creationId xmlns:a16="http://schemas.microsoft.com/office/drawing/2014/main" id="{5D7F7B56-EE67-4BA5-AC5C-CFDD37CCF836}"/>
              </a:ext>
            </a:extLst>
          </p:cNvPr>
          <p:cNvSpPr/>
          <p:nvPr/>
        </p:nvSpPr>
        <p:spPr>
          <a:xfrm>
            <a:off x="425122" y="829248"/>
            <a:ext cx="4572000" cy="3323987"/>
          </a:xfrm>
          <a:prstGeom prst="rect">
            <a:avLst/>
          </a:prstGeom>
        </p:spPr>
        <p:txBody>
          <a:bodyPr lIns="91440" tIns="45720" rIns="91440" bIns="45720" anchor="t">
            <a:spAutoFit/>
          </a:bodyPr>
          <a:lstStyle/>
          <a:p>
            <a:r>
              <a:rPr lang="en-GB" sz="2400" dirty="0">
                <a:solidFill>
                  <a:srgbClr val="7030A0"/>
                </a:solidFill>
                <a:latin typeface="Avenir Black" panose="02000503020000020003"/>
              </a:rPr>
              <a:t>Intelligent Virtual Agents</a:t>
            </a:r>
          </a:p>
          <a:p>
            <a:endParaRPr lang="en-GB" sz="2400">
              <a:latin typeface="Avenir Book"/>
            </a:endParaRPr>
          </a:p>
          <a:p>
            <a:pPr marL="800100" lvl="1" indent="-342900">
              <a:buClr>
                <a:srgbClr val="F3803B"/>
              </a:buClr>
              <a:buFont typeface="Arial" panose="020B0604020202020204" pitchFamily="34" charset="0"/>
              <a:buChar char="•"/>
            </a:pPr>
            <a:r>
              <a:rPr lang="en-GB" dirty="0">
                <a:latin typeface="Avenir Black"/>
              </a:rPr>
              <a:t>FAQ</a:t>
            </a:r>
          </a:p>
          <a:p>
            <a:pPr marL="800100" lvl="1" indent="-342900">
              <a:buClr>
                <a:srgbClr val="F3803B"/>
              </a:buClr>
              <a:buFont typeface="Arial" panose="020B0604020202020204" pitchFamily="34" charset="0"/>
              <a:buChar char="•"/>
            </a:pPr>
            <a:r>
              <a:rPr lang="en-GB" dirty="0">
                <a:latin typeface="Avenir Black"/>
              </a:rPr>
              <a:t>Answer questions</a:t>
            </a:r>
          </a:p>
          <a:p>
            <a:pPr marL="800100" lvl="1" indent="-342900">
              <a:buClr>
                <a:srgbClr val="F3803B"/>
              </a:buClr>
              <a:buFont typeface="Arial" panose="020B0604020202020204" pitchFamily="34" charset="0"/>
              <a:buChar char="•"/>
            </a:pPr>
            <a:r>
              <a:rPr lang="en-GB" dirty="0">
                <a:latin typeface="Avenir Black"/>
              </a:rPr>
              <a:t>Reservations</a:t>
            </a:r>
          </a:p>
          <a:p>
            <a:pPr marL="800100" lvl="1" indent="-342900">
              <a:buClr>
                <a:srgbClr val="F3803B"/>
              </a:buClr>
              <a:buFont typeface="Arial" panose="020B0604020202020204" pitchFamily="34" charset="0"/>
              <a:buChar char="•"/>
            </a:pPr>
            <a:r>
              <a:rPr lang="en-GB" dirty="0">
                <a:latin typeface="Avenir Black"/>
              </a:rPr>
              <a:t>Call Updates</a:t>
            </a:r>
          </a:p>
          <a:p>
            <a:pPr marL="800100" lvl="1" indent="-342900">
              <a:buClr>
                <a:srgbClr val="F3803B"/>
              </a:buClr>
              <a:buFont typeface="Arial" panose="020B0604020202020204" pitchFamily="34" charset="0"/>
              <a:buChar char="•"/>
            </a:pPr>
            <a:r>
              <a:rPr lang="en-GB" dirty="0">
                <a:latin typeface="Avenir Black"/>
              </a:rPr>
              <a:t>Key Information</a:t>
            </a:r>
          </a:p>
          <a:p>
            <a:pPr marL="800100" lvl="1" indent="-342900">
              <a:buClr>
                <a:srgbClr val="F3803B"/>
              </a:buClr>
              <a:buFont typeface="Arial" panose="020B0604020202020204" pitchFamily="34" charset="0"/>
              <a:buChar char="•"/>
            </a:pPr>
            <a:r>
              <a:rPr lang="en-GB" dirty="0">
                <a:latin typeface="Avenir Black"/>
              </a:rPr>
              <a:t>Chat Bot</a:t>
            </a:r>
          </a:p>
          <a:p>
            <a:pPr marL="800100" lvl="1" indent="-342900">
              <a:buClr>
                <a:srgbClr val="F3803B"/>
              </a:buClr>
              <a:buFont typeface="Arial" panose="020B0604020202020204" pitchFamily="34" charset="0"/>
              <a:buChar char="•"/>
            </a:pPr>
            <a:r>
              <a:rPr lang="en-GB" dirty="0">
                <a:latin typeface="Avenir Black"/>
              </a:rPr>
              <a:t>Payments</a:t>
            </a:r>
          </a:p>
          <a:p>
            <a:pPr marL="800100" lvl="1" indent="-342900">
              <a:buClr>
                <a:srgbClr val="F3803B"/>
              </a:buClr>
              <a:buFont typeface="Arial" panose="020B0604020202020204" pitchFamily="34" charset="0"/>
              <a:buChar char="•"/>
            </a:pPr>
            <a:r>
              <a:rPr lang="en-GB" dirty="0">
                <a:latin typeface="Avenir Black"/>
              </a:rPr>
              <a:t>Call Routing</a:t>
            </a:r>
          </a:p>
          <a:p>
            <a:pPr marL="800100" lvl="1" indent="-342900">
              <a:buClr>
                <a:srgbClr val="F3803B"/>
              </a:buClr>
              <a:buFont typeface="Arial" panose="020B0604020202020204" pitchFamily="34" charset="0"/>
              <a:buChar char="•"/>
            </a:pPr>
            <a:r>
              <a:rPr lang="en-GB" dirty="0">
                <a:latin typeface="Avenir Black"/>
              </a:rPr>
              <a:t>API Integration</a:t>
            </a:r>
          </a:p>
        </p:txBody>
      </p:sp>
      <p:sp>
        <p:nvSpPr>
          <p:cNvPr id="5" name="Rectangle 4">
            <a:extLst>
              <a:ext uri="{FF2B5EF4-FFF2-40B4-BE49-F238E27FC236}">
                <a16:creationId xmlns:a16="http://schemas.microsoft.com/office/drawing/2014/main" id="{CFEE9581-8504-4EAA-8A0A-20E7C4CA1E5B}"/>
              </a:ext>
            </a:extLst>
          </p:cNvPr>
          <p:cNvSpPr/>
          <p:nvPr/>
        </p:nvSpPr>
        <p:spPr>
          <a:xfrm>
            <a:off x="1420252" y="4581814"/>
            <a:ext cx="6354279" cy="369332"/>
          </a:xfrm>
          <a:prstGeom prst="rect">
            <a:avLst/>
          </a:prstGeom>
        </p:spPr>
        <p:txBody>
          <a:bodyPr wrap="square">
            <a:spAutoFit/>
          </a:bodyPr>
          <a:lstStyle/>
          <a:p>
            <a:r>
              <a:rPr lang="en-GB">
                <a:latin typeface="Avenir Black"/>
              </a:rPr>
              <a:t>Technology to drive customer service and lower agent touch time</a:t>
            </a:r>
          </a:p>
        </p:txBody>
      </p:sp>
      <p:pic>
        <p:nvPicPr>
          <p:cNvPr id="7" name="Picture 7" descr="Graphical user interface&#10;&#10;Description automatically generated">
            <a:extLst>
              <a:ext uri="{FF2B5EF4-FFF2-40B4-BE49-F238E27FC236}">
                <a16:creationId xmlns:a16="http://schemas.microsoft.com/office/drawing/2014/main" id="{E4DA559C-BD8A-47C6-B757-F8103506524C}"/>
              </a:ext>
            </a:extLst>
          </p:cNvPr>
          <p:cNvPicPr>
            <a:picLocks noChangeAspect="1"/>
          </p:cNvPicPr>
          <p:nvPr/>
        </p:nvPicPr>
        <p:blipFill>
          <a:blip r:embed="rId3"/>
          <a:stretch>
            <a:fillRect/>
          </a:stretch>
        </p:blipFill>
        <p:spPr>
          <a:xfrm>
            <a:off x="7613873" y="58787"/>
            <a:ext cx="1467876" cy="533919"/>
          </a:xfrm>
          <a:prstGeom prst="rect">
            <a:avLst/>
          </a:prstGeom>
        </p:spPr>
      </p:pic>
      <p:sp>
        <p:nvSpPr>
          <p:cNvPr id="8" name="Rectangle 7">
            <a:extLst>
              <a:ext uri="{FF2B5EF4-FFF2-40B4-BE49-F238E27FC236}">
                <a16:creationId xmlns:a16="http://schemas.microsoft.com/office/drawing/2014/main" id="{3C650D2C-4FB6-4D89-A1DE-119C77DC9CA2}"/>
              </a:ext>
            </a:extLst>
          </p:cNvPr>
          <p:cNvSpPr/>
          <p:nvPr/>
        </p:nvSpPr>
        <p:spPr>
          <a:xfrm>
            <a:off x="2788" y="253689"/>
            <a:ext cx="677436" cy="168662"/>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316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around each other&#10;&#10;Description automatically generated">
            <a:extLst>
              <a:ext uri="{FF2B5EF4-FFF2-40B4-BE49-F238E27FC236}">
                <a16:creationId xmlns:a16="http://schemas.microsoft.com/office/drawing/2014/main" id="{D402C8CC-B9CD-445E-8CF9-C3BDDADD03E4}"/>
              </a:ext>
            </a:extLst>
          </p:cNvPr>
          <p:cNvPicPr>
            <a:picLocks noChangeAspect="1"/>
          </p:cNvPicPr>
          <p:nvPr/>
        </p:nvPicPr>
        <p:blipFill rotWithShape="1">
          <a:blip r:embed="rId3"/>
          <a:srcRect r="29200" b="13909"/>
          <a:stretch/>
        </p:blipFill>
        <p:spPr>
          <a:xfrm>
            <a:off x="4475284" y="715433"/>
            <a:ext cx="4668716" cy="4428067"/>
          </a:xfrm>
          <a:prstGeom prst="rect">
            <a:avLst/>
          </a:prstGeom>
        </p:spPr>
      </p:pic>
      <p:sp>
        <p:nvSpPr>
          <p:cNvPr id="2" name="Title 1">
            <a:extLst>
              <a:ext uri="{FF2B5EF4-FFF2-40B4-BE49-F238E27FC236}">
                <a16:creationId xmlns:a16="http://schemas.microsoft.com/office/drawing/2014/main" id="{F848B3EF-34AD-43E7-BA12-5F326A6CBB4D}"/>
              </a:ext>
            </a:extLst>
          </p:cNvPr>
          <p:cNvSpPr>
            <a:spLocks noGrp="1"/>
          </p:cNvSpPr>
          <p:nvPr>
            <p:ph type="title"/>
          </p:nvPr>
        </p:nvSpPr>
        <p:spPr/>
        <p:txBody>
          <a:bodyPr/>
          <a:lstStyle/>
          <a:p>
            <a:r>
              <a:rPr lang="en-GB">
                <a:solidFill>
                  <a:schemeClr val="tx1"/>
                </a:solidFill>
                <a:latin typeface="Avenir Book" panose="02000503020000020003"/>
              </a:rPr>
              <a:t>CALLBAck / Q For me</a:t>
            </a:r>
          </a:p>
        </p:txBody>
      </p:sp>
      <p:sp>
        <p:nvSpPr>
          <p:cNvPr id="4" name="Content Placeholder 2">
            <a:extLst>
              <a:ext uri="{FF2B5EF4-FFF2-40B4-BE49-F238E27FC236}">
                <a16:creationId xmlns:a16="http://schemas.microsoft.com/office/drawing/2014/main" id="{CAC31822-CD22-472C-BEEB-2CFE3D804D8D}"/>
              </a:ext>
            </a:extLst>
          </p:cNvPr>
          <p:cNvSpPr txBox="1">
            <a:spLocks/>
          </p:cNvSpPr>
          <p:nvPr/>
        </p:nvSpPr>
        <p:spPr>
          <a:xfrm>
            <a:off x="683830" y="1050346"/>
            <a:ext cx="4348184" cy="1660428"/>
          </a:xfrm>
          <a:prstGeom prst="rect">
            <a:avLst/>
          </a:prstGeom>
        </p:spPr>
        <p:txBody>
          <a:bodyPr vert="horz" lIns="91440" tIns="45720" rIns="91440" bIns="45720" rtlCol="0" anchor="t">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b="0" i="0" kern="1200">
                <a:solidFill>
                  <a:schemeClr val="tx1">
                    <a:lumMod val="75000"/>
                    <a:lumOff val="25000"/>
                  </a:schemeClr>
                </a:solidFill>
                <a:latin typeface="Avenir Book" charset="0"/>
                <a:ea typeface="Avenir Book" charset="0"/>
                <a:cs typeface="Avenir Book" charset="0"/>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solidFill>
                  <a:srgbClr val="7030A0"/>
                </a:solidFill>
                <a:latin typeface="Avenir Black"/>
              </a:rPr>
              <a:t>Q for Me (Virtual Queuing)</a:t>
            </a:r>
          </a:p>
          <a:p>
            <a:pPr lvl="1"/>
            <a:endParaRPr lang="en-GB" sz="2000">
              <a:latin typeface="Avenir Book"/>
            </a:endParaRPr>
          </a:p>
          <a:p>
            <a:pPr lvl="1">
              <a:buFont typeface="Arial" panose="020B0604020202020204" pitchFamily="34" charset="0"/>
              <a:buChar char="•"/>
            </a:pPr>
            <a:r>
              <a:rPr lang="en-GB" sz="2000" dirty="0">
                <a:solidFill>
                  <a:schemeClr val="tx1"/>
                </a:solidFill>
                <a:latin typeface="Avenir Black"/>
              </a:rPr>
              <a:t>Hold your place in the queue</a:t>
            </a:r>
          </a:p>
          <a:p>
            <a:pPr lvl="1">
              <a:buFont typeface="Arial" panose="020B0604020202020204" pitchFamily="34" charset="0"/>
              <a:buChar char="•"/>
            </a:pPr>
            <a:r>
              <a:rPr lang="en-GB" sz="2000" dirty="0">
                <a:solidFill>
                  <a:schemeClr val="tx1"/>
                </a:solidFill>
                <a:latin typeface="Avenir Black"/>
              </a:rPr>
              <a:t>Call back when agent available</a:t>
            </a:r>
          </a:p>
        </p:txBody>
      </p:sp>
      <p:pic>
        <p:nvPicPr>
          <p:cNvPr id="3" name="Picture 7" descr="Graphical user interface&#10;&#10;Description automatically generated">
            <a:extLst>
              <a:ext uri="{FF2B5EF4-FFF2-40B4-BE49-F238E27FC236}">
                <a16:creationId xmlns:a16="http://schemas.microsoft.com/office/drawing/2014/main" id="{7DFC9E8C-0012-47C2-BD51-C85A46F34C29}"/>
              </a:ext>
            </a:extLst>
          </p:cNvPr>
          <p:cNvPicPr>
            <a:picLocks noChangeAspect="1"/>
          </p:cNvPicPr>
          <p:nvPr/>
        </p:nvPicPr>
        <p:blipFill>
          <a:blip r:embed="rId4"/>
          <a:stretch>
            <a:fillRect/>
          </a:stretch>
        </p:blipFill>
        <p:spPr>
          <a:xfrm>
            <a:off x="7613873" y="58787"/>
            <a:ext cx="1467876" cy="533919"/>
          </a:xfrm>
          <a:prstGeom prst="rect">
            <a:avLst/>
          </a:prstGeom>
        </p:spPr>
      </p:pic>
      <p:sp>
        <p:nvSpPr>
          <p:cNvPr id="7" name="Rectangle 6">
            <a:extLst>
              <a:ext uri="{FF2B5EF4-FFF2-40B4-BE49-F238E27FC236}">
                <a16:creationId xmlns:a16="http://schemas.microsoft.com/office/drawing/2014/main" id="{3BC7ECC4-95EC-4F74-9B82-0DA6CA6B25A7}"/>
              </a:ext>
            </a:extLst>
          </p:cNvPr>
          <p:cNvSpPr/>
          <p:nvPr/>
        </p:nvSpPr>
        <p:spPr>
          <a:xfrm>
            <a:off x="2788" y="246719"/>
            <a:ext cx="677436" cy="17563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41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D37B-DEE0-46CC-AE02-5DDA5199AACE}"/>
              </a:ext>
            </a:extLst>
          </p:cNvPr>
          <p:cNvSpPr>
            <a:spLocks noGrp="1"/>
          </p:cNvSpPr>
          <p:nvPr>
            <p:ph type="title"/>
          </p:nvPr>
        </p:nvSpPr>
        <p:spPr/>
        <p:txBody>
          <a:bodyPr/>
          <a:lstStyle/>
          <a:p>
            <a:r>
              <a:rPr lang="en-GB">
                <a:solidFill>
                  <a:schemeClr val="tx1"/>
                </a:solidFill>
                <a:latin typeface="Avenir Book" panose="02000503020000020003"/>
              </a:rPr>
              <a:t>Where are we going</a:t>
            </a:r>
          </a:p>
        </p:txBody>
      </p:sp>
      <p:pic>
        <p:nvPicPr>
          <p:cNvPr id="3" name="Content Placeholder 5" descr="A picture containing sitting, bed, table&#10;&#10;Description automatically generated">
            <a:extLst>
              <a:ext uri="{FF2B5EF4-FFF2-40B4-BE49-F238E27FC236}">
                <a16:creationId xmlns:a16="http://schemas.microsoft.com/office/drawing/2014/main" id="{B5F9E5F2-B82F-4F5A-AABD-225C76D9E271}"/>
              </a:ext>
            </a:extLst>
          </p:cNvPr>
          <p:cNvPicPr>
            <a:picLocks noChangeAspect="1"/>
          </p:cNvPicPr>
          <p:nvPr/>
        </p:nvPicPr>
        <p:blipFill>
          <a:blip r:embed="rId2"/>
          <a:stretch>
            <a:fillRect/>
          </a:stretch>
        </p:blipFill>
        <p:spPr>
          <a:xfrm>
            <a:off x="4467903" y="916488"/>
            <a:ext cx="4523697" cy="3310523"/>
          </a:xfrm>
          <a:prstGeom prst="ellipse">
            <a:avLst/>
          </a:prstGeom>
        </p:spPr>
      </p:pic>
      <p:sp>
        <p:nvSpPr>
          <p:cNvPr id="4" name="Rectangle 3">
            <a:extLst>
              <a:ext uri="{FF2B5EF4-FFF2-40B4-BE49-F238E27FC236}">
                <a16:creationId xmlns:a16="http://schemas.microsoft.com/office/drawing/2014/main" id="{B4E833A9-10CE-468C-BD73-BD906E114245}"/>
              </a:ext>
            </a:extLst>
          </p:cNvPr>
          <p:cNvSpPr/>
          <p:nvPr/>
        </p:nvSpPr>
        <p:spPr>
          <a:xfrm>
            <a:off x="683830" y="765655"/>
            <a:ext cx="3701903" cy="4031873"/>
          </a:xfrm>
          <a:prstGeom prst="rect">
            <a:avLst/>
          </a:prstGeom>
        </p:spPr>
        <p:txBody>
          <a:bodyPr wrap="square">
            <a:spAutoFit/>
          </a:bodyPr>
          <a:lstStyle/>
          <a:p>
            <a:pPr marL="285750" indent="-285750">
              <a:buClr>
                <a:srgbClr val="F3803B"/>
              </a:buClr>
              <a:buFont typeface="Arial" panose="020B0604020202020204" pitchFamily="34" charset="0"/>
              <a:buChar char="•"/>
            </a:pPr>
            <a:r>
              <a:rPr lang="en-GB" sz="1600">
                <a:latin typeface="Avenir Black"/>
              </a:rPr>
              <a:t>Reporting API – Connect our audio reporting to your data warehouse </a:t>
            </a:r>
          </a:p>
          <a:p>
            <a:pPr marL="285750" indent="-285750">
              <a:buClr>
                <a:srgbClr val="F3803B"/>
              </a:buClr>
              <a:buFont typeface="Arial" panose="020B0604020202020204" pitchFamily="34" charset="0"/>
              <a:buChar char="•"/>
            </a:pPr>
            <a:endParaRPr lang="en-GB" sz="1600">
              <a:latin typeface="Avenir Black"/>
            </a:endParaRPr>
          </a:p>
          <a:p>
            <a:pPr marL="285750" indent="-285750">
              <a:buClr>
                <a:srgbClr val="F3803B"/>
              </a:buClr>
              <a:buFont typeface="Arial" panose="020B0604020202020204" pitchFamily="34" charset="0"/>
              <a:buChar char="•"/>
            </a:pPr>
            <a:r>
              <a:rPr lang="en-GB" sz="1600">
                <a:latin typeface="Avenir Black"/>
              </a:rPr>
              <a:t>Disposition codes in wrap up – Mark the type of call and enable reporting</a:t>
            </a:r>
          </a:p>
          <a:p>
            <a:pPr marL="285750" indent="-285750">
              <a:buClr>
                <a:srgbClr val="F3803B"/>
              </a:buClr>
              <a:buFont typeface="Arial" panose="020B0604020202020204" pitchFamily="34" charset="0"/>
              <a:buChar char="•"/>
            </a:pPr>
            <a:endParaRPr lang="en-GB" sz="1600">
              <a:latin typeface="Avenir Black"/>
            </a:endParaRPr>
          </a:p>
          <a:p>
            <a:pPr marL="285750" indent="-285750">
              <a:buClr>
                <a:srgbClr val="F3803B"/>
              </a:buClr>
              <a:buFont typeface="Arial" panose="020B0604020202020204" pitchFamily="34" charset="0"/>
              <a:buChar char="•"/>
            </a:pPr>
            <a:r>
              <a:rPr lang="en-GB" sz="1600">
                <a:latin typeface="Avenir Black"/>
              </a:rPr>
              <a:t>AI from call recording – Transcribe your call recording and start to create insights</a:t>
            </a:r>
          </a:p>
          <a:p>
            <a:pPr marL="285750" indent="-285750">
              <a:buClr>
                <a:srgbClr val="F3803B"/>
              </a:buClr>
              <a:buFont typeface="Arial" panose="020B0604020202020204" pitchFamily="34" charset="0"/>
              <a:buChar char="•"/>
            </a:pPr>
            <a:endParaRPr lang="en-GB" sz="1600">
              <a:latin typeface="Avenir Black"/>
            </a:endParaRPr>
          </a:p>
          <a:p>
            <a:pPr marL="285750" indent="-285750">
              <a:buClr>
                <a:srgbClr val="F3803B"/>
              </a:buClr>
              <a:buFont typeface="Arial" panose="020B0604020202020204" pitchFamily="34" charset="0"/>
              <a:buChar char="•"/>
            </a:pPr>
            <a:r>
              <a:rPr lang="en-GB" sz="1600">
                <a:latin typeface="Avenir Black"/>
              </a:rPr>
              <a:t>Deliver contact centre data into 3</a:t>
            </a:r>
            <a:r>
              <a:rPr lang="en-GB" sz="1600" baseline="30000">
                <a:latin typeface="Avenir Black"/>
              </a:rPr>
              <a:t>rd</a:t>
            </a:r>
            <a:r>
              <a:rPr lang="en-GB" sz="1600">
                <a:latin typeface="Avenir Black"/>
              </a:rPr>
              <a:t> party work force management solutions</a:t>
            </a:r>
          </a:p>
          <a:p>
            <a:pPr marL="285750" indent="-285750">
              <a:buClr>
                <a:srgbClr val="F3803B"/>
              </a:buClr>
              <a:buFont typeface="Arial" panose="020B0604020202020204" pitchFamily="34" charset="0"/>
              <a:buChar char="•"/>
            </a:pPr>
            <a:endParaRPr lang="en-GB" sz="1600">
              <a:latin typeface="Avenir Black"/>
            </a:endParaRPr>
          </a:p>
          <a:p>
            <a:pPr marL="285750" indent="-285750">
              <a:buClr>
                <a:srgbClr val="F3803B"/>
              </a:buClr>
              <a:buFont typeface="Arial" panose="020B0604020202020204" pitchFamily="34" charset="0"/>
              <a:buChar char="•"/>
            </a:pPr>
            <a:r>
              <a:rPr lang="en-GB" sz="1600">
                <a:latin typeface="Avenir Black"/>
              </a:rPr>
              <a:t>Facebook and SMS integration to desktop client</a:t>
            </a:r>
          </a:p>
        </p:txBody>
      </p:sp>
      <p:pic>
        <p:nvPicPr>
          <p:cNvPr id="6" name="Picture 7" descr="Graphical user interface&#10;&#10;Description automatically generated">
            <a:extLst>
              <a:ext uri="{FF2B5EF4-FFF2-40B4-BE49-F238E27FC236}">
                <a16:creationId xmlns:a16="http://schemas.microsoft.com/office/drawing/2014/main" id="{F0B7E06D-75FD-4B66-8AA3-5881F0E05E3F}"/>
              </a:ext>
            </a:extLst>
          </p:cNvPr>
          <p:cNvPicPr>
            <a:picLocks noChangeAspect="1"/>
          </p:cNvPicPr>
          <p:nvPr/>
        </p:nvPicPr>
        <p:blipFill>
          <a:blip r:embed="rId3"/>
          <a:stretch>
            <a:fillRect/>
          </a:stretch>
        </p:blipFill>
        <p:spPr>
          <a:xfrm>
            <a:off x="7613873" y="58787"/>
            <a:ext cx="1467876" cy="533919"/>
          </a:xfrm>
          <a:prstGeom prst="rect">
            <a:avLst/>
          </a:prstGeom>
        </p:spPr>
      </p:pic>
      <p:sp>
        <p:nvSpPr>
          <p:cNvPr id="7" name="Rectangle 6">
            <a:extLst>
              <a:ext uri="{FF2B5EF4-FFF2-40B4-BE49-F238E27FC236}">
                <a16:creationId xmlns:a16="http://schemas.microsoft.com/office/drawing/2014/main" id="{B531BCF4-7449-4A09-B250-21309FB9F3E2}"/>
              </a:ext>
            </a:extLst>
          </p:cNvPr>
          <p:cNvSpPr/>
          <p:nvPr/>
        </p:nvSpPr>
        <p:spPr>
          <a:xfrm>
            <a:off x="2788" y="253689"/>
            <a:ext cx="677436" cy="17563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02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D37B-DEE0-46CC-AE02-5DDA5199AACE}"/>
              </a:ext>
            </a:extLst>
          </p:cNvPr>
          <p:cNvSpPr>
            <a:spLocks noGrp="1"/>
          </p:cNvSpPr>
          <p:nvPr>
            <p:ph type="title"/>
          </p:nvPr>
        </p:nvSpPr>
        <p:spPr/>
        <p:txBody>
          <a:bodyPr/>
          <a:lstStyle/>
          <a:p>
            <a:r>
              <a:rPr lang="en-GB">
                <a:solidFill>
                  <a:schemeClr val="tx1"/>
                </a:solidFill>
                <a:latin typeface="Avenir Book" panose="02000503020000020003"/>
              </a:rPr>
              <a:t>What else might they want?</a:t>
            </a:r>
          </a:p>
        </p:txBody>
      </p:sp>
      <p:sp>
        <p:nvSpPr>
          <p:cNvPr id="4" name="Rectangle 3">
            <a:extLst>
              <a:ext uri="{FF2B5EF4-FFF2-40B4-BE49-F238E27FC236}">
                <a16:creationId xmlns:a16="http://schemas.microsoft.com/office/drawing/2014/main" id="{B4E833A9-10CE-468C-BD73-BD906E114245}"/>
              </a:ext>
            </a:extLst>
          </p:cNvPr>
          <p:cNvSpPr/>
          <p:nvPr/>
        </p:nvSpPr>
        <p:spPr>
          <a:xfrm>
            <a:off x="600703" y="1619095"/>
            <a:ext cx="3701903" cy="1569660"/>
          </a:xfrm>
          <a:prstGeom prst="rect">
            <a:avLst/>
          </a:prstGeom>
        </p:spPr>
        <p:txBody>
          <a:bodyPr wrap="square">
            <a:spAutoFit/>
          </a:bodyPr>
          <a:lstStyle/>
          <a:p>
            <a:pPr marL="285750" indent="-285750">
              <a:buClr>
                <a:srgbClr val="F3803B"/>
              </a:buClr>
              <a:buFont typeface="Arial" panose="020B0604020202020204" pitchFamily="34" charset="0"/>
              <a:buChar char="•"/>
            </a:pPr>
            <a:r>
              <a:rPr lang="en-GB" sz="1600">
                <a:latin typeface="Avenir Black"/>
              </a:rPr>
              <a:t>SMS Automation with an IVA</a:t>
            </a:r>
          </a:p>
          <a:p>
            <a:pPr marL="285750" indent="-285750">
              <a:buClr>
                <a:srgbClr val="F3803B"/>
              </a:buClr>
              <a:buFont typeface="Arial" panose="020B0604020202020204" pitchFamily="34" charset="0"/>
              <a:buChar char="•"/>
            </a:pPr>
            <a:endParaRPr lang="en-GB" sz="1600">
              <a:latin typeface="Avenir Black"/>
            </a:endParaRPr>
          </a:p>
          <a:p>
            <a:pPr marL="285750" indent="-285750">
              <a:buClr>
                <a:srgbClr val="F3803B"/>
              </a:buClr>
              <a:buFont typeface="Arial" panose="020B0604020202020204" pitchFamily="34" charset="0"/>
              <a:buChar char="•"/>
            </a:pPr>
            <a:r>
              <a:rPr lang="en-GB" sz="1600">
                <a:latin typeface="Avenir Black"/>
              </a:rPr>
              <a:t>Outbound Dialler functionality</a:t>
            </a:r>
          </a:p>
          <a:p>
            <a:pPr marL="285750" indent="-285750">
              <a:buClr>
                <a:srgbClr val="F3803B"/>
              </a:buClr>
              <a:buFont typeface="Arial" panose="020B0604020202020204" pitchFamily="34" charset="0"/>
              <a:buChar char="•"/>
            </a:pPr>
            <a:endParaRPr lang="en-GB" sz="1600">
              <a:latin typeface="Avenir Black"/>
            </a:endParaRPr>
          </a:p>
          <a:p>
            <a:pPr marL="285750" indent="-285750">
              <a:buClr>
                <a:srgbClr val="F3803B"/>
              </a:buClr>
              <a:buFont typeface="Arial" panose="020B0604020202020204" pitchFamily="34" charset="0"/>
              <a:buChar char="•"/>
            </a:pPr>
            <a:r>
              <a:rPr lang="en-GB" sz="1600">
                <a:latin typeface="Avenir Black"/>
              </a:rPr>
              <a:t>Integration with Dubber AI data</a:t>
            </a:r>
          </a:p>
          <a:p>
            <a:pPr marL="285750" indent="-285750">
              <a:buClr>
                <a:srgbClr val="F3803B"/>
              </a:buClr>
              <a:buFont typeface="Arial" panose="020B0604020202020204" pitchFamily="34" charset="0"/>
              <a:buChar char="•"/>
            </a:pPr>
            <a:endParaRPr lang="en-GB" sz="1600">
              <a:latin typeface="Avenir Black"/>
            </a:endParaRPr>
          </a:p>
        </p:txBody>
      </p:sp>
      <p:pic>
        <p:nvPicPr>
          <p:cNvPr id="6" name="Picture 5" descr="White Jigsaw puzzle on yellow color background">
            <a:extLst>
              <a:ext uri="{FF2B5EF4-FFF2-40B4-BE49-F238E27FC236}">
                <a16:creationId xmlns:a16="http://schemas.microsoft.com/office/drawing/2014/main" id="{35D1AE55-A220-44CE-AE02-62CCECC7000C}"/>
              </a:ext>
            </a:extLst>
          </p:cNvPr>
          <p:cNvPicPr>
            <a:picLocks noChangeAspect="1"/>
          </p:cNvPicPr>
          <p:nvPr/>
        </p:nvPicPr>
        <p:blipFill>
          <a:blip r:embed="rId2"/>
          <a:stretch>
            <a:fillRect/>
          </a:stretch>
        </p:blipFill>
        <p:spPr>
          <a:xfrm>
            <a:off x="5023721" y="1325425"/>
            <a:ext cx="3759165" cy="2492649"/>
          </a:xfrm>
          <a:prstGeom prst="ellipse">
            <a:avLst/>
          </a:prstGeom>
        </p:spPr>
      </p:pic>
      <p:pic>
        <p:nvPicPr>
          <p:cNvPr id="3" name="Picture 7" descr="Graphical user interface&#10;&#10;Description automatically generated">
            <a:extLst>
              <a:ext uri="{FF2B5EF4-FFF2-40B4-BE49-F238E27FC236}">
                <a16:creationId xmlns:a16="http://schemas.microsoft.com/office/drawing/2014/main" id="{7F4E709E-02C4-4D46-B3DA-F74099A6256D}"/>
              </a:ext>
            </a:extLst>
          </p:cNvPr>
          <p:cNvPicPr>
            <a:picLocks noChangeAspect="1"/>
          </p:cNvPicPr>
          <p:nvPr/>
        </p:nvPicPr>
        <p:blipFill>
          <a:blip r:embed="rId3"/>
          <a:stretch>
            <a:fillRect/>
          </a:stretch>
        </p:blipFill>
        <p:spPr>
          <a:xfrm>
            <a:off x="7613873" y="58787"/>
            <a:ext cx="1467876" cy="533919"/>
          </a:xfrm>
          <a:prstGeom prst="rect">
            <a:avLst/>
          </a:prstGeom>
        </p:spPr>
      </p:pic>
      <p:sp>
        <p:nvSpPr>
          <p:cNvPr id="7" name="Rectangle 6">
            <a:extLst>
              <a:ext uri="{FF2B5EF4-FFF2-40B4-BE49-F238E27FC236}">
                <a16:creationId xmlns:a16="http://schemas.microsoft.com/office/drawing/2014/main" id="{A15A23E8-6C6E-45B2-B0CE-F0F1D1608FC8}"/>
              </a:ext>
            </a:extLst>
          </p:cNvPr>
          <p:cNvSpPr/>
          <p:nvPr/>
        </p:nvSpPr>
        <p:spPr>
          <a:xfrm>
            <a:off x="-4181" y="253689"/>
            <a:ext cx="740161" cy="17563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0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group, people, various&#10;&#10;Description automatically generated">
            <a:extLst>
              <a:ext uri="{FF2B5EF4-FFF2-40B4-BE49-F238E27FC236}">
                <a16:creationId xmlns:a16="http://schemas.microsoft.com/office/drawing/2014/main" id="{CF24E6E9-59B5-4767-97BC-16A4363E050B}"/>
              </a:ext>
            </a:extLst>
          </p:cNvPr>
          <p:cNvPicPr>
            <a:picLocks noChangeAspect="1"/>
          </p:cNvPicPr>
          <p:nvPr/>
        </p:nvPicPr>
        <p:blipFill rotWithShape="1">
          <a:blip r:embed="rId2"/>
          <a:srcRect b="34450"/>
          <a:stretch/>
        </p:blipFill>
        <p:spPr>
          <a:xfrm>
            <a:off x="1268968" y="1779541"/>
            <a:ext cx="6606064" cy="3377609"/>
          </a:xfrm>
          <a:prstGeom prst="rect">
            <a:avLst/>
          </a:prstGeom>
        </p:spPr>
      </p:pic>
      <p:sp>
        <p:nvSpPr>
          <p:cNvPr id="2" name="Title 1">
            <a:extLst>
              <a:ext uri="{FF2B5EF4-FFF2-40B4-BE49-F238E27FC236}">
                <a16:creationId xmlns:a16="http://schemas.microsoft.com/office/drawing/2014/main" id="{747F7266-6A89-41D5-8445-AE7437C2D463}"/>
              </a:ext>
            </a:extLst>
          </p:cNvPr>
          <p:cNvSpPr>
            <a:spLocks noGrp="1"/>
          </p:cNvSpPr>
          <p:nvPr>
            <p:ph type="title"/>
          </p:nvPr>
        </p:nvSpPr>
        <p:spPr/>
        <p:txBody>
          <a:bodyPr/>
          <a:lstStyle/>
          <a:p>
            <a:r>
              <a:rPr lang="en-GB">
                <a:solidFill>
                  <a:schemeClr val="tx1"/>
                </a:solidFill>
                <a:latin typeface="Avenir Book" panose="02000503020000020003"/>
              </a:rPr>
              <a:t>License packs</a:t>
            </a:r>
          </a:p>
        </p:txBody>
      </p:sp>
      <p:sp>
        <p:nvSpPr>
          <p:cNvPr id="6" name="Content Placeholder 6">
            <a:extLst>
              <a:ext uri="{FF2B5EF4-FFF2-40B4-BE49-F238E27FC236}">
                <a16:creationId xmlns:a16="http://schemas.microsoft.com/office/drawing/2014/main" id="{62FE8993-5BFC-416B-9C6D-25C36C804CC9}"/>
              </a:ext>
            </a:extLst>
          </p:cNvPr>
          <p:cNvSpPr txBox="1">
            <a:spLocks/>
          </p:cNvSpPr>
          <p:nvPr/>
        </p:nvSpPr>
        <p:spPr>
          <a:xfrm>
            <a:off x="310242" y="878796"/>
            <a:ext cx="3580001" cy="1929517"/>
          </a:xfrm>
          <a:prstGeom prst="rect">
            <a:avLst/>
          </a:prstGeom>
        </p:spPr>
        <p:txBody>
          <a:bodyPr vert="horz" lIns="91440" tIns="45720" rIns="91440" bIns="45720" rtlCol="0">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b="1" i="0" kern="1200">
                <a:solidFill>
                  <a:schemeClr val="accent1"/>
                </a:solidFill>
                <a:latin typeface="Avenir Black" charset="0"/>
                <a:ea typeface="Avenir Black" charset="0"/>
                <a:cs typeface="Avenir Black" charset="0"/>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b="0" i="0" kern="1200">
                <a:solidFill>
                  <a:schemeClr val="tx1">
                    <a:lumMod val="65000"/>
                    <a:lumOff val="35000"/>
                  </a:schemeClr>
                </a:solidFill>
                <a:latin typeface="Avenir Book" charset="0"/>
                <a:ea typeface="Avenir Book" charset="0"/>
                <a:cs typeface="Avenir Book" charset="0"/>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b="0" i="0" kern="1200">
                <a:solidFill>
                  <a:schemeClr val="tx1">
                    <a:lumMod val="65000"/>
                    <a:lumOff val="35000"/>
                  </a:schemeClr>
                </a:solidFill>
                <a:latin typeface="Avenir Book" charset="0"/>
                <a:ea typeface="Avenir Book" charset="0"/>
                <a:cs typeface="Avenir Book" charset="0"/>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b="0" i="0" kern="1200">
                <a:solidFill>
                  <a:schemeClr val="tx1">
                    <a:lumMod val="65000"/>
                    <a:lumOff val="35000"/>
                  </a:schemeClr>
                </a:solidFill>
                <a:latin typeface="Avenir Book" charset="0"/>
                <a:ea typeface="Avenir Book" charset="0"/>
                <a:cs typeface="Avenir Book" charset="0"/>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b="0" i="0" kern="1200">
                <a:solidFill>
                  <a:schemeClr val="tx1">
                    <a:lumMod val="65000"/>
                    <a:lumOff val="35000"/>
                  </a:schemeClr>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b="0">
                <a:solidFill>
                  <a:schemeClr val="tx1"/>
                </a:solidFill>
              </a:rPr>
              <a:t>UC Contact – Standard Audio Only</a:t>
            </a:r>
          </a:p>
          <a:p>
            <a:pPr>
              <a:buFont typeface="Arial" panose="020B0604020202020204" pitchFamily="34" charset="0"/>
              <a:buChar char="•"/>
            </a:pPr>
            <a:r>
              <a:rPr lang="en-GB" b="0">
                <a:solidFill>
                  <a:schemeClr val="tx1"/>
                </a:solidFill>
              </a:rPr>
              <a:t>UC Contact – Standard Omni</a:t>
            </a:r>
          </a:p>
          <a:p>
            <a:pPr>
              <a:buFont typeface="Arial" panose="020B0604020202020204" pitchFamily="34" charset="0"/>
              <a:buChar char="•"/>
            </a:pPr>
            <a:r>
              <a:rPr lang="en-GB" b="0">
                <a:solidFill>
                  <a:schemeClr val="tx1"/>
                </a:solidFill>
              </a:rPr>
              <a:t>UC Contact – Premium Audio Only</a:t>
            </a:r>
          </a:p>
          <a:p>
            <a:pPr>
              <a:buFont typeface="Arial" panose="020B0604020202020204" pitchFamily="34" charset="0"/>
              <a:buChar char="•"/>
            </a:pPr>
            <a:r>
              <a:rPr lang="en-GB" b="0">
                <a:solidFill>
                  <a:schemeClr val="tx1"/>
                </a:solidFill>
              </a:rPr>
              <a:t>UC Contact – Premium Omni</a:t>
            </a:r>
          </a:p>
        </p:txBody>
      </p:sp>
      <p:sp>
        <p:nvSpPr>
          <p:cNvPr id="7" name="Content Placeholder 6">
            <a:extLst>
              <a:ext uri="{FF2B5EF4-FFF2-40B4-BE49-F238E27FC236}">
                <a16:creationId xmlns:a16="http://schemas.microsoft.com/office/drawing/2014/main" id="{11B846C1-6032-4698-ADC3-D13E3576BE64}"/>
              </a:ext>
            </a:extLst>
          </p:cNvPr>
          <p:cNvSpPr txBox="1">
            <a:spLocks/>
          </p:cNvSpPr>
          <p:nvPr/>
        </p:nvSpPr>
        <p:spPr>
          <a:xfrm>
            <a:off x="5253759" y="878796"/>
            <a:ext cx="3389594" cy="1666816"/>
          </a:xfrm>
          <a:prstGeom prst="rect">
            <a:avLst/>
          </a:prstGeom>
        </p:spPr>
        <p:txBody>
          <a:bodyPr vert="horz" lIns="91440" tIns="45720" rIns="91440" bIns="45720" rtlCol="0">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b="0" i="0" kern="1200">
                <a:solidFill>
                  <a:schemeClr val="tx1">
                    <a:lumMod val="75000"/>
                    <a:lumOff val="25000"/>
                  </a:schemeClr>
                </a:solidFill>
                <a:latin typeface="Avenir Book" charset="0"/>
                <a:ea typeface="Avenir Book" charset="0"/>
                <a:cs typeface="Avenir Book" charset="0"/>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a:latin typeface="Avenir Black"/>
              </a:rPr>
              <a:t>All have call centre licence</a:t>
            </a:r>
          </a:p>
          <a:p>
            <a:pPr>
              <a:buFont typeface="Arial" panose="020B0604020202020204" pitchFamily="34" charset="0"/>
              <a:buChar char="•"/>
            </a:pPr>
            <a:r>
              <a:rPr lang="en-GB">
                <a:latin typeface="Avenir Black"/>
              </a:rPr>
              <a:t>All have unity client licence</a:t>
            </a:r>
          </a:p>
          <a:p>
            <a:pPr>
              <a:buFont typeface="Arial" panose="020B0604020202020204" pitchFamily="34" charset="0"/>
              <a:buChar char="•"/>
            </a:pPr>
            <a:r>
              <a:rPr lang="en-GB">
                <a:latin typeface="Avenir Black"/>
              </a:rPr>
              <a:t>All have Akixi 2000 reporting</a:t>
            </a:r>
          </a:p>
        </p:txBody>
      </p:sp>
      <p:sp>
        <p:nvSpPr>
          <p:cNvPr id="8" name="Content Placeholder 6">
            <a:extLst>
              <a:ext uri="{FF2B5EF4-FFF2-40B4-BE49-F238E27FC236}">
                <a16:creationId xmlns:a16="http://schemas.microsoft.com/office/drawing/2014/main" id="{796C4C4C-57E5-44E1-A161-177E8E01C531}"/>
              </a:ext>
            </a:extLst>
          </p:cNvPr>
          <p:cNvSpPr txBox="1">
            <a:spLocks/>
          </p:cNvSpPr>
          <p:nvPr/>
        </p:nvSpPr>
        <p:spPr>
          <a:xfrm>
            <a:off x="1836084" y="2597889"/>
            <a:ext cx="5471832" cy="870457"/>
          </a:xfrm>
          <a:prstGeom prst="rect">
            <a:avLst/>
          </a:prstGeom>
        </p:spPr>
        <p:txBody>
          <a:bodyPr vert="horz" lIns="91440" tIns="45720" rIns="91440" bIns="45720" rtlCol="0">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b="0" i="0" kern="1200">
                <a:solidFill>
                  <a:schemeClr val="tx1">
                    <a:lumMod val="75000"/>
                    <a:lumOff val="25000"/>
                  </a:schemeClr>
                </a:solidFill>
                <a:latin typeface="Avenir Book" charset="0"/>
                <a:ea typeface="Avenir Book" charset="0"/>
                <a:cs typeface="Avenir Book" charset="0"/>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a:solidFill>
                  <a:schemeClr val="tx1"/>
                </a:solidFill>
                <a:latin typeface="Avenir Black"/>
              </a:rPr>
              <a:t>Add a UC licence, media channels, Inteligent Agents and call recording to fit your customer</a:t>
            </a:r>
          </a:p>
        </p:txBody>
      </p:sp>
      <p:pic>
        <p:nvPicPr>
          <p:cNvPr id="3" name="Picture 7" descr="Graphical user interface&#10;&#10;Description automatically generated">
            <a:extLst>
              <a:ext uri="{FF2B5EF4-FFF2-40B4-BE49-F238E27FC236}">
                <a16:creationId xmlns:a16="http://schemas.microsoft.com/office/drawing/2014/main" id="{C1FF02AF-16A8-4925-9985-F1FDBB594664}"/>
              </a:ext>
            </a:extLst>
          </p:cNvPr>
          <p:cNvPicPr>
            <a:picLocks noChangeAspect="1"/>
          </p:cNvPicPr>
          <p:nvPr/>
        </p:nvPicPr>
        <p:blipFill>
          <a:blip r:embed="rId3"/>
          <a:stretch>
            <a:fillRect/>
          </a:stretch>
        </p:blipFill>
        <p:spPr>
          <a:xfrm>
            <a:off x="7613873" y="58787"/>
            <a:ext cx="1467876" cy="533919"/>
          </a:xfrm>
          <a:prstGeom prst="rect">
            <a:avLst/>
          </a:prstGeom>
        </p:spPr>
      </p:pic>
      <p:sp>
        <p:nvSpPr>
          <p:cNvPr id="4" name="Rectangle 3">
            <a:extLst>
              <a:ext uri="{FF2B5EF4-FFF2-40B4-BE49-F238E27FC236}">
                <a16:creationId xmlns:a16="http://schemas.microsoft.com/office/drawing/2014/main" id="{B2212799-778B-4E82-A047-6989B2F61F9E}"/>
              </a:ext>
            </a:extLst>
          </p:cNvPr>
          <p:cNvSpPr/>
          <p:nvPr/>
        </p:nvSpPr>
        <p:spPr>
          <a:xfrm>
            <a:off x="2788" y="239749"/>
            <a:ext cx="677436" cy="1965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017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1E18B-E638-44F0-B52A-1A0E4F72D9D3}"/>
              </a:ext>
            </a:extLst>
          </p:cNvPr>
          <p:cNvPicPr>
            <a:picLocks noChangeAspect="1"/>
          </p:cNvPicPr>
          <p:nvPr/>
        </p:nvPicPr>
        <p:blipFill rotWithShape="1">
          <a:blip r:embed="rId2"/>
          <a:srcRect b="15000"/>
          <a:stretch/>
        </p:blipFill>
        <p:spPr>
          <a:xfrm>
            <a:off x="5253759" y="2564270"/>
            <a:ext cx="3890241" cy="2579230"/>
          </a:xfrm>
          <a:prstGeom prst="rect">
            <a:avLst/>
          </a:prstGeom>
        </p:spPr>
      </p:pic>
      <p:sp>
        <p:nvSpPr>
          <p:cNvPr id="2" name="Title 1">
            <a:extLst>
              <a:ext uri="{FF2B5EF4-FFF2-40B4-BE49-F238E27FC236}">
                <a16:creationId xmlns:a16="http://schemas.microsoft.com/office/drawing/2014/main" id="{747F7266-6A89-41D5-8445-AE7437C2D463}"/>
              </a:ext>
            </a:extLst>
          </p:cNvPr>
          <p:cNvSpPr>
            <a:spLocks noGrp="1"/>
          </p:cNvSpPr>
          <p:nvPr>
            <p:ph type="title"/>
          </p:nvPr>
        </p:nvSpPr>
        <p:spPr/>
        <p:txBody>
          <a:bodyPr/>
          <a:lstStyle/>
          <a:p>
            <a:r>
              <a:rPr lang="en-GB" dirty="0">
                <a:solidFill>
                  <a:schemeClr val="tx1"/>
                </a:solidFill>
                <a:latin typeface="Avenir Book" panose="02000503020000020003"/>
              </a:rPr>
              <a:t>Who is Interested</a:t>
            </a:r>
          </a:p>
        </p:txBody>
      </p:sp>
      <p:sp>
        <p:nvSpPr>
          <p:cNvPr id="6" name="Content Placeholder 6">
            <a:extLst>
              <a:ext uri="{FF2B5EF4-FFF2-40B4-BE49-F238E27FC236}">
                <a16:creationId xmlns:a16="http://schemas.microsoft.com/office/drawing/2014/main" id="{62FE8993-5BFC-416B-9C6D-25C36C804CC9}"/>
              </a:ext>
            </a:extLst>
          </p:cNvPr>
          <p:cNvSpPr txBox="1">
            <a:spLocks/>
          </p:cNvSpPr>
          <p:nvPr/>
        </p:nvSpPr>
        <p:spPr>
          <a:xfrm>
            <a:off x="411332" y="803295"/>
            <a:ext cx="3580001" cy="19295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984"/>
              </a:spcBef>
              <a:spcAft>
                <a:spcPts val="600"/>
              </a:spcAft>
              <a:buClr>
                <a:schemeClr val="accent1"/>
              </a:buClr>
              <a:buFont typeface="Wingdings" charset="2"/>
              <a:buChar char="§"/>
              <a:defRPr sz="1600" b="1" i="0" kern="1200">
                <a:solidFill>
                  <a:schemeClr val="accent1"/>
                </a:solidFill>
                <a:latin typeface="Avenir Black" charset="0"/>
                <a:ea typeface="Avenir Black" charset="0"/>
                <a:cs typeface="Avenir Black" charset="0"/>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b="0" i="0" kern="1200">
                <a:solidFill>
                  <a:schemeClr val="tx1">
                    <a:lumMod val="65000"/>
                    <a:lumOff val="35000"/>
                  </a:schemeClr>
                </a:solidFill>
                <a:latin typeface="Avenir Book" charset="0"/>
                <a:ea typeface="Avenir Book" charset="0"/>
                <a:cs typeface="Avenir Book" charset="0"/>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b="0" i="0" kern="1200">
                <a:solidFill>
                  <a:schemeClr val="tx1">
                    <a:lumMod val="65000"/>
                    <a:lumOff val="35000"/>
                  </a:schemeClr>
                </a:solidFill>
                <a:latin typeface="Avenir Book" charset="0"/>
                <a:ea typeface="Avenir Book" charset="0"/>
                <a:cs typeface="Avenir Book" charset="0"/>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b="0" i="0" kern="1200">
                <a:solidFill>
                  <a:schemeClr val="tx1">
                    <a:lumMod val="65000"/>
                    <a:lumOff val="35000"/>
                  </a:schemeClr>
                </a:solidFill>
                <a:latin typeface="Avenir Book" charset="0"/>
                <a:ea typeface="Avenir Book" charset="0"/>
                <a:cs typeface="Avenir Book" charset="0"/>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b="0" i="0" kern="1200">
                <a:solidFill>
                  <a:schemeClr val="tx1">
                    <a:lumMod val="65000"/>
                    <a:lumOff val="35000"/>
                  </a:schemeClr>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b="0" dirty="0">
                <a:solidFill>
                  <a:schemeClr val="tx1"/>
                </a:solidFill>
              </a:rPr>
              <a:t>Current call centres Any Customer no matter how small</a:t>
            </a:r>
          </a:p>
          <a:p>
            <a:pPr>
              <a:buFont typeface="Arial" panose="020B0604020202020204" pitchFamily="34" charset="0"/>
              <a:buChar char="•"/>
            </a:pPr>
            <a:r>
              <a:rPr lang="en-GB" sz="1800" b="0" dirty="0">
                <a:solidFill>
                  <a:schemeClr val="tx1"/>
                </a:solidFill>
              </a:rPr>
              <a:t>Customers wishing to enhance productivity</a:t>
            </a:r>
          </a:p>
          <a:p>
            <a:pPr>
              <a:buFont typeface="Arial" panose="020B0604020202020204" pitchFamily="34" charset="0"/>
              <a:buChar char="•"/>
            </a:pPr>
            <a:r>
              <a:rPr lang="en-GB" sz="1800" b="0" dirty="0">
                <a:solidFill>
                  <a:schemeClr val="tx1"/>
                </a:solidFill>
              </a:rPr>
              <a:t>Customers who want to raise there business profile</a:t>
            </a:r>
          </a:p>
          <a:p>
            <a:pPr>
              <a:buFont typeface="Arial" panose="020B0604020202020204" pitchFamily="34" charset="0"/>
              <a:buChar char="•"/>
            </a:pPr>
            <a:r>
              <a:rPr lang="en-GB" sz="1800" b="0" dirty="0">
                <a:solidFill>
                  <a:schemeClr val="tx1"/>
                </a:solidFill>
              </a:rPr>
              <a:t>Live report on actions taken</a:t>
            </a:r>
          </a:p>
          <a:p>
            <a:pPr>
              <a:buFont typeface="Arial" panose="020B0604020202020204" pitchFamily="34" charset="0"/>
              <a:buChar char="•"/>
            </a:pPr>
            <a:r>
              <a:rPr lang="en-GB" sz="1800" b="0" dirty="0">
                <a:solidFill>
                  <a:schemeClr val="tx1"/>
                </a:solidFill>
              </a:rPr>
              <a:t>Customer demographic changing</a:t>
            </a:r>
          </a:p>
        </p:txBody>
      </p:sp>
      <p:sp>
        <p:nvSpPr>
          <p:cNvPr id="7" name="Content Placeholder 6">
            <a:extLst>
              <a:ext uri="{FF2B5EF4-FFF2-40B4-BE49-F238E27FC236}">
                <a16:creationId xmlns:a16="http://schemas.microsoft.com/office/drawing/2014/main" id="{11B846C1-6032-4698-ADC3-D13E3576BE64}"/>
              </a:ext>
            </a:extLst>
          </p:cNvPr>
          <p:cNvSpPr txBox="1">
            <a:spLocks/>
          </p:cNvSpPr>
          <p:nvPr/>
        </p:nvSpPr>
        <p:spPr>
          <a:xfrm>
            <a:off x="5253759" y="757345"/>
            <a:ext cx="3389594" cy="1666816"/>
          </a:xfrm>
          <a:prstGeom prst="rect">
            <a:avLst/>
          </a:prstGeom>
        </p:spPr>
        <p:txBody>
          <a:bodyPr vert="horz" lIns="91440" tIns="45720" rIns="91440" bIns="45720" rtlCol="0">
            <a:no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b="0" i="0" kern="1200">
                <a:solidFill>
                  <a:schemeClr val="tx1">
                    <a:lumMod val="75000"/>
                    <a:lumOff val="25000"/>
                  </a:schemeClr>
                </a:solidFill>
                <a:latin typeface="Avenir Book" charset="0"/>
                <a:ea typeface="Avenir Book" charset="0"/>
                <a:cs typeface="Avenir Book" charset="0"/>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400" dirty="0">
                <a:latin typeface="Avenir Black"/>
              </a:rPr>
              <a:t>Customers using 3</a:t>
            </a:r>
            <a:r>
              <a:rPr lang="en-GB" sz="1400" baseline="30000" dirty="0">
                <a:latin typeface="Avenir Black"/>
              </a:rPr>
              <a:t>rd</a:t>
            </a:r>
            <a:r>
              <a:rPr lang="en-GB" sz="1400" dirty="0">
                <a:latin typeface="Avenir Black"/>
              </a:rPr>
              <a:t> party chat and email</a:t>
            </a:r>
          </a:p>
          <a:p>
            <a:pPr>
              <a:buFont typeface="Arial" panose="020B0604020202020204" pitchFamily="34" charset="0"/>
              <a:buChar char="•"/>
            </a:pPr>
            <a:r>
              <a:rPr lang="en-GB" sz="1400" dirty="0">
                <a:latin typeface="Avenir Black"/>
              </a:rPr>
              <a:t>Integrate all channels of communication</a:t>
            </a:r>
          </a:p>
          <a:p>
            <a:pPr>
              <a:buFont typeface="Arial" panose="020B0604020202020204" pitchFamily="34" charset="0"/>
              <a:buChar char="•"/>
            </a:pPr>
            <a:r>
              <a:rPr lang="en-GB" sz="1400" dirty="0">
                <a:latin typeface="Avenir Black"/>
              </a:rPr>
              <a:t>Expand current call centre skills</a:t>
            </a:r>
          </a:p>
          <a:p>
            <a:pPr>
              <a:buFont typeface="Arial" panose="020B0604020202020204" pitchFamily="34" charset="0"/>
              <a:buChar char="•"/>
            </a:pPr>
            <a:r>
              <a:rPr lang="en-GB" sz="1400" dirty="0">
                <a:latin typeface="Avenir Black"/>
              </a:rPr>
              <a:t>Easy Transition</a:t>
            </a:r>
          </a:p>
        </p:txBody>
      </p:sp>
      <p:pic>
        <p:nvPicPr>
          <p:cNvPr id="8" name="Picture 7">
            <a:extLst>
              <a:ext uri="{FF2B5EF4-FFF2-40B4-BE49-F238E27FC236}">
                <a16:creationId xmlns:a16="http://schemas.microsoft.com/office/drawing/2014/main" id="{A9E065D5-6005-4491-ADB3-92C608CE0B4C}"/>
              </a:ext>
            </a:extLst>
          </p:cNvPr>
          <p:cNvPicPr>
            <a:picLocks noChangeAspect="1"/>
          </p:cNvPicPr>
          <p:nvPr/>
        </p:nvPicPr>
        <p:blipFill rotWithShape="1">
          <a:blip r:embed="rId3"/>
          <a:srcRect b="13056"/>
          <a:stretch/>
        </p:blipFill>
        <p:spPr>
          <a:xfrm>
            <a:off x="683830" y="2657306"/>
            <a:ext cx="1784036" cy="2393157"/>
          </a:xfrm>
          <a:prstGeom prst="rect">
            <a:avLst/>
          </a:prstGeom>
        </p:spPr>
      </p:pic>
      <p:pic>
        <p:nvPicPr>
          <p:cNvPr id="3" name="Picture 7" descr="Graphical user interface&#10;&#10;Description automatically generated">
            <a:extLst>
              <a:ext uri="{FF2B5EF4-FFF2-40B4-BE49-F238E27FC236}">
                <a16:creationId xmlns:a16="http://schemas.microsoft.com/office/drawing/2014/main" id="{B0E8A06B-3379-4FC1-83D5-791E04AADFAF}"/>
              </a:ext>
            </a:extLst>
          </p:cNvPr>
          <p:cNvPicPr>
            <a:picLocks noChangeAspect="1"/>
          </p:cNvPicPr>
          <p:nvPr/>
        </p:nvPicPr>
        <p:blipFill>
          <a:blip r:embed="rId4"/>
          <a:stretch>
            <a:fillRect/>
          </a:stretch>
        </p:blipFill>
        <p:spPr>
          <a:xfrm>
            <a:off x="7613873" y="58787"/>
            <a:ext cx="1467876" cy="533919"/>
          </a:xfrm>
          <a:prstGeom prst="rect">
            <a:avLst/>
          </a:prstGeom>
        </p:spPr>
      </p:pic>
      <p:sp>
        <p:nvSpPr>
          <p:cNvPr id="4" name="Rectangle 3">
            <a:extLst>
              <a:ext uri="{FF2B5EF4-FFF2-40B4-BE49-F238E27FC236}">
                <a16:creationId xmlns:a16="http://schemas.microsoft.com/office/drawing/2014/main" id="{9918F50A-1391-4AD6-8C7F-35EAB0579458}"/>
              </a:ext>
            </a:extLst>
          </p:cNvPr>
          <p:cNvSpPr/>
          <p:nvPr/>
        </p:nvSpPr>
        <p:spPr>
          <a:xfrm>
            <a:off x="2788" y="253689"/>
            <a:ext cx="705314" cy="18957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90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company name&#10;&#10;Description automatically generated">
            <a:extLst>
              <a:ext uri="{FF2B5EF4-FFF2-40B4-BE49-F238E27FC236}">
                <a16:creationId xmlns:a16="http://schemas.microsoft.com/office/drawing/2014/main" id="{4BDE5E19-A234-43FA-9CE0-0AF9484E9C26}"/>
              </a:ext>
            </a:extLst>
          </p:cNvPr>
          <p:cNvPicPr>
            <a:picLocks noChangeAspect="1"/>
          </p:cNvPicPr>
          <p:nvPr/>
        </p:nvPicPr>
        <p:blipFill>
          <a:blip r:embed="rId3"/>
          <a:stretch>
            <a:fillRect/>
          </a:stretch>
        </p:blipFill>
        <p:spPr>
          <a:xfrm>
            <a:off x="1394" y="359"/>
            <a:ext cx="9259693" cy="5212478"/>
          </a:xfrm>
          <a:prstGeom prst="rect">
            <a:avLst/>
          </a:prstGeom>
        </p:spPr>
      </p:pic>
    </p:spTree>
    <p:extLst>
      <p:ext uri="{BB962C8B-B14F-4D97-AF65-F5344CB8AC3E}">
        <p14:creationId xmlns:p14="http://schemas.microsoft.com/office/powerpoint/2010/main" val="190055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30" y="3358658"/>
            <a:ext cx="7765226" cy="1570852"/>
          </a:xfrm>
        </p:spPr>
        <p:txBody>
          <a:bodyPr>
            <a:normAutofit/>
          </a:bodyPr>
          <a:lstStyle/>
          <a:p>
            <a:r>
              <a:rPr lang="en-US" b="1" dirty="0" err="1">
                <a:solidFill>
                  <a:srgbClr val="7030A0"/>
                </a:solidFill>
                <a:latin typeface="Avenir Black"/>
                <a:ea typeface="Avenir Black" charset="0"/>
                <a:cs typeface="Avenir Black" charset="0"/>
              </a:rPr>
              <a:t>Freecomm</a:t>
            </a:r>
            <a:r>
              <a:rPr lang="en-US" b="1" dirty="0">
                <a:solidFill>
                  <a:srgbClr val="7030A0"/>
                </a:solidFill>
                <a:latin typeface="Avenir Black"/>
                <a:ea typeface="Avenir Black" charset="0"/>
                <a:cs typeface="Avenir Black" charset="0"/>
              </a:rPr>
              <a:t> Contact Centre</a:t>
            </a:r>
          </a:p>
        </p:txBody>
      </p:sp>
      <p:sp>
        <p:nvSpPr>
          <p:cNvPr id="3" name="Title 2"/>
          <p:cNvSpPr>
            <a:spLocks noGrp="1"/>
          </p:cNvSpPr>
          <p:nvPr>
            <p:ph type="title"/>
          </p:nvPr>
        </p:nvSpPr>
        <p:spPr>
          <a:xfrm>
            <a:off x="1212085" y="6040106"/>
            <a:ext cx="7765226" cy="419848"/>
          </a:xfrm>
        </p:spPr>
        <p:txBody>
          <a:bodyPr/>
          <a:lstStyle/>
          <a:p>
            <a:endParaRPr lang="en-US"/>
          </a:p>
        </p:txBody>
      </p:sp>
      <p:sp>
        <p:nvSpPr>
          <p:cNvPr id="4" name="TextBox 3">
            <a:extLst>
              <a:ext uri="{FF2B5EF4-FFF2-40B4-BE49-F238E27FC236}">
                <a16:creationId xmlns:a16="http://schemas.microsoft.com/office/drawing/2014/main" id="{E56D20CF-B947-4857-A7ED-31EE24954514}"/>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cs typeface="Arial"/>
            </a:endParaRPr>
          </a:p>
        </p:txBody>
      </p:sp>
      <p:sp>
        <p:nvSpPr>
          <p:cNvPr id="5" name="TextBox 4">
            <a:extLst>
              <a:ext uri="{FF2B5EF4-FFF2-40B4-BE49-F238E27FC236}">
                <a16:creationId xmlns:a16="http://schemas.microsoft.com/office/drawing/2014/main" id="{036F213E-0D1E-40B0-9C91-5815AB0A945B}"/>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cs typeface="Arial"/>
            </a:endParaRPr>
          </a:p>
        </p:txBody>
      </p:sp>
      <p:pic>
        <p:nvPicPr>
          <p:cNvPr id="6" name="Picture 6" descr="Graphical user interface&#10;&#10;Description automatically generated">
            <a:extLst>
              <a:ext uri="{FF2B5EF4-FFF2-40B4-BE49-F238E27FC236}">
                <a16:creationId xmlns:a16="http://schemas.microsoft.com/office/drawing/2014/main" id="{FCDB3554-20A4-4089-8C14-0958A7302D38}"/>
              </a:ext>
            </a:extLst>
          </p:cNvPr>
          <p:cNvPicPr>
            <a:picLocks noChangeAspect="1"/>
          </p:cNvPicPr>
          <p:nvPr/>
        </p:nvPicPr>
        <p:blipFill>
          <a:blip r:embed="rId3"/>
          <a:stretch>
            <a:fillRect/>
          </a:stretch>
        </p:blipFill>
        <p:spPr>
          <a:xfrm>
            <a:off x="685801" y="859632"/>
            <a:ext cx="3187506" cy="1153048"/>
          </a:xfrm>
          <a:prstGeom prst="rect">
            <a:avLst/>
          </a:prstGeom>
        </p:spPr>
      </p:pic>
    </p:spTree>
    <p:extLst>
      <p:ext uri="{BB962C8B-B14F-4D97-AF65-F5344CB8AC3E}">
        <p14:creationId xmlns:p14="http://schemas.microsoft.com/office/powerpoint/2010/main" val="205575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263EF-A844-458F-A05A-FD2DE710DBDD}"/>
              </a:ext>
            </a:extLst>
          </p:cNvPr>
          <p:cNvSpPr>
            <a:spLocks noGrp="1"/>
          </p:cNvSpPr>
          <p:nvPr>
            <p:ph type="title"/>
          </p:nvPr>
        </p:nvSpPr>
        <p:spPr>
          <a:xfrm>
            <a:off x="480060" y="246888"/>
            <a:ext cx="5170932" cy="1337310"/>
          </a:xfrm>
        </p:spPr>
        <p:txBody>
          <a:bodyPr vert="horz" lIns="91440" tIns="45720" rIns="91440" bIns="45720" rtlCol="0" anchor="b">
            <a:normAutofit/>
          </a:bodyPr>
          <a:lstStyle/>
          <a:p>
            <a:pPr defTabSz="914400">
              <a:lnSpc>
                <a:spcPct val="90000"/>
              </a:lnSpc>
            </a:pPr>
            <a:r>
              <a:rPr lang="en-US" sz="3200">
                <a:solidFill>
                  <a:schemeClr val="tx1"/>
                </a:solidFill>
              </a:rPr>
              <a:t>Why add omni-channel features?</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1796796"/>
            <a:ext cx="3182691" cy="13716"/>
          </a:xfrm>
          <a:custGeom>
            <a:avLst/>
            <a:gdLst>
              <a:gd name="connsiteX0" fmla="*/ 0 w 3182691"/>
              <a:gd name="connsiteY0" fmla="*/ 0 h 13716"/>
              <a:gd name="connsiteX1" fmla="*/ 636538 w 3182691"/>
              <a:gd name="connsiteY1" fmla="*/ 0 h 13716"/>
              <a:gd name="connsiteX2" fmla="*/ 1273076 w 3182691"/>
              <a:gd name="connsiteY2" fmla="*/ 0 h 13716"/>
              <a:gd name="connsiteX3" fmla="*/ 1909615 w 3182691"/>
              <a:gd name="connsiteY3" fmla="*/ 0 h 13716"/>
              <a:gd name="connsiteX4" fmla="*/ 2482499 w 3182691"/>
              <a:gd name="connsiteY4" fmla="*/ 0 h 13716"/>
              <a:gd name="connsiteX5" fmla="*/ 3182691 w 3182691"/>
              <a:gd name="connsiteY5" fmla="*/ 0 h 13716"/>
              <a:gd name="connsiteX6" fmla="*/ 3182691 w 3182691"/>
              <a:gd name="connsiteY6" fmla="*/ 13716 h 13716"/>
              <a:gd name="connsiteX7" fmla="*/ 2609807 w 3182691"/>
              <a:gd name="connsiteY7" fmla="*/ 13716 h 13716"/>
              <a:gd name="connsiteX8" fmla="*/ 2068749 w 3182691"/>
              <a:gd name="connsiteY8" fmla="*/ 13716 h 13716"/>
              <a:gd name="connsiteX9" fmla="*/ 1432211 w 3182691"/>
              <a:gd name="connsiteY9" fmla="*/ 13716 h 13716"/>
              <a:gd name="connsiteX10" fmla="*/ 859327 w 3182691"/>
              <a:gd name="connsiteY10" fmla="*/ 13716 h 13716"/>
              <a:gd name="connsiteX11" fmla="*/ 0 w 3182691"/>
              <a:gd name="connsiteY11" fmla="*/ 13716 h 13716"/>
              <a:gd name="connsiteX12" fmla="*/ 0 w 3182691"/>
              <a:gd name="connsiteY12" fmla="*/ 0 h 13716"/>
              <a:gd name="connsiteX0" fmla="*/ 0 w 3182691"/>
              <a:gd name="connsiteY0" fmla="*/ 0 h 13716"/>
              <a:gd name="connsiteX1" fmla="*/ 572884 w 3182691"/>
              <a:gd name="connsiteY1" fmla="*/ 0 h 13716"/>
              <a:gd name="connsiteX2" fmla="*/ 1113942 w 3182691"/>
              <a:gd name="connsiteY2" fmla="*/ 0 h 13716"/>
              <a:gd name="connsiteX3" fmla="*/ 1686826 w 3182691"/>
              <a:gd name="connsiteY3" fmla="*/ 0 h 13716"/>
              <a:gd name="connsiteX4" fmla="*/ 2323364 w 3182691"/>
              <a:gd name="connsiteY4" fmla="*/ 0 h 13716"/>
              <a:gd name="connsiteX5" fmla="*/ 3182691 w 3182691"/>
              <a:gd name="connsiteY5" fmla="*/ 0 h 13716"/>
              <a:gd name="connsiteX6" fmla="*/ 3182691 w 3182691"/>
              <a:gd name="connsiteY6" fmla="*/ 13716 h 13716"/>
              <a:gd name="connsiteX7" fmla="*/ 2546153 w 3182691"/>
              <a:gd name="connsiteY7" fmla="*/ 13716 h 13716"/>
              <a:gd name="connsiteX8" fmla="*/ 1845961 w 3182691"/>
              <a:gd name="connsiteY8" fmla="*/ 13716 h 13716"/>
              <a:gd name="connsiteX9" fmla="*/ 1304903 w 3182691"/>
              <a:gd name="connsiteY9" fmla="*/ 13716 h 13716"/>
              <a:gd name="connsiteX10" fmla="*/ 604711 w 3182691"/>
              <a:gd name="connsiteY10" fmla="*/ 13716 h 13716"/>
              <a:gd name="connsiteX11" fmla="*/ 0 w 3182691"/>
              <a:gd name="connsiteY11" fmla="*/ 13716 h 13716"/>
              <a:gd name="connsiteX12" fmla="*/ 0 w 3182691"/>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3716"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69" y="4238"/>
                  <a:pt x="3183053" y="9645"/>
                  <a:pt x="3182691" y="13716"/>
                </a:cubicBezTo>
                <a:cubicBezTo>
                  <a:pt x="2941063" y="-1403"/>
                  <a:pt x="2872422" y="11622"/>
                  <a:pt x="2609807" y="13716"/>
                </a:cubicBezTo>
                <a:cubicBezTo>
                  <a:pt x="2341801" y="5460"/>
                  <a:pt x="2328606" y="24260"/>
                  <a:pt x="2068749" y="13716"/>
                </a:cubicBezTo>
                <a:cubicBezTo>
                  <a:pt x="1813820" y="-3451"/>
                  <a:pt x="1714804" y="33033"/>
                  <a:pt x="1432211" y="13716"/>
                </a:cubicBezTo>
                <a:cubicBezTo>
                  <a:pt x="1164810" y="-31578"/>
                  <a:pt x="993140" y="23003"/>
                  <a:pt x="859327" y="13716"/>
                </a:cubicBezTo>
                <a:cubicBezTo>
                  <a:pt x="750703" y="-29546"/>
                  <a:pt x="236193" y="34159"/>
                  <a:pt x="0" y="13716"/>
                </a:cubicBezTo>
                <a:cubicBezTo>
                  <a:pt x="-950" y="8514"/>
                  <a:pt x="-119" y="3449"/>
                  <a:pt x="0" y="0"/>
                </a:cubicBezTo>
                <a:close/>
              </a:path>
              <a:path w="3182691" h="13716"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1910" y="5403"/>
                  <a:pt x="3181850" y="9705"/>
                  <a:pt x="3182691" y="13716"/>
                </a:cubicBezTo>
                <a:cubicBezTo>
                  <a:pt x="3012562" y="-42392"/>
                  <a:pt x="2765408" y="31046"/>
                  <a:pt x="2546153" y="13716"/>
                </a:cubicBezTo>
                <a:cubicBezTo>
                  <a:pt x="2331952" y="9306"/>
                  <a:pt x="2142129" y="15233"/>
                  <a:pt x="1845961" y="13716"/>
                </a:cubicBezTo>
                <a:cubicBezTo>
                  <a:pt x="1537526" y="27422"/>
                  <a:pt x="1468653" y="-10747"/>
                  <a:pt x="1304903" y="13716"/>
                </a:cubicBezTo>
                <a:cubicBezTo>
                  <a:pt x="1191987" y="21566"/>
                  <a:pt x="927061" y="10054"/>
                  <a:pt x="604711" y="13716"/>
                </a:cubicBezTo>
                <a:cubicBezTo>
                  <a:pt x="273947" y="41005"/>
                  <a:pt x="111622" y="-29126"/>
                  <a:pt x="0" y="13716"/>
                </a:cubicBezTo>
                <a:cubicBezTo>
                  <a:pt x="242" y="7496"/>
                  <a:pt x="776" y="5947"/>
                  <a:pt x="0" y="0"/>
                </a:cubicBezTo>
                <a:close/>
              </a:path>
              <a:path w="3182691" h="13716"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2795" y="3768"/>
                  <a:pt x="3182801" y="10153"/>
                  <a:pt x="3182691" y="13716"/>
                </a:cubicBezTo>
                <a:cubicBezTo>
                  <a:pt x="2948637" y="12517"/>
                  <a:pt x="2873728" y="17755"/>
                  <a:pt x="2609807" y="13716"/>
                </a:cubicBezTo>
                <a:cubicBezTo>
                  <a:pt x="2342839" y="7298"/>
                  <a:pt x="2331621" y="25963"/>
                  <a:pt x="2068749" y="13716"/>
                </a:cubicBezTo>
                <a:cubicBezTo>
                  <a:pt x="1813814" y="-11924"/>
                  <a:pt x="1700576" y="32167"/>
                  <a:pt x="1432211" y="13716"/>
                </a:cubicBezTo>
                <a:cubicBezTo>
                  <a:pt x="1148444" y="-31625"/>
                  <a:pt x="987622" y="-2169"/>
                  <a:pt x="859327" y="13716"/>
                </a:cubicBezTo>
                <a:cubicBezTo>
                  <a:pt x="743387" y="32850"/>
                  <a:pt x="194182" y="14217"/>
                  <a:pt x="0" y="13716"/>
                </a:cubicBezTo>
                <a:cubicBezTo>
                  <a:pt x="84" y="8233"/>
                  <a:pt x="-347" y="318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3716"/>
                      <a:gd name="connsiteX1" fmla="*/ 636538 w 3182691"/>
                      <a:gd name="connsiteY1" fmla="*/ 0 h 13716"/>
                      <a:gd name="connsiteX2" fmla="*/ 1273076 w 3182691"/>
                      <a:gd name="connsiteY2" fmla="*/ 0 h 13716"/>
                      <a:gd name="connsiteX3" fmla="*/ 1909615 w 3182691"/>
                      <a:gd name="connsiteY3" fmla="*/ 0 h 13716"/>
                      <a:gd name="connsiteX4" fmla="*/ 2482499 w 3182691"/>
                      <a:gd name="connsiteY4" fmla="*/ 0 h 13716"/>
                      <a:gd name="connsiteX5" fmla="*/ 3182691 w 3182691"/>
                      <a:gd name="connsiteY5" fmla="*/ 0 h 13716"/>
                      <a:gd name="connsiteX6" fmla="*/ 3182691 w 3182691"/>
                      <a:gd name="connsiteY6" fmla="*/ 13716 h 13716"/>
                      <a:gd name="connsiteX7" fmla="*/ 2609807 w 3182691"/>
                      <a:gd name="connsiteY7" fmla="*/ 13716 h 13716"/>
                      <a:gd name="connsiteX8" fmla="*/ 2068749 w 3182691"/>
                      <a:gd name="connsiteY8" fmla="*/ 13716 h 13716"/>
                      <a:gd name="connsiteX9" fmla="*/ 1432211 w 3182691"/>
                      <a:gd name="connsiteY9" fmla="*/ 13716 h 13716"/>
                      <a:gd name="connsiteX10" fmla="*/ 859327 w 3182691"/>
                      <a:gd name="connsiteY10" fmla="*/ 13716 h 13716"/>
                      <a:gd name="connsiteX11" fmla="*/ 0 w 3182691"/>
                      <a:gd name="connsiteY11" fmla="*/ 13716 h 13716"/>
                      <a:gd name="connsiteX12" fmla="*/ 0 w 3182691"/>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2AB8E19-26D3-42A6-98C4-56F18B86B7C9}"/>
              </a:ext>
            </a:extLst>
          </p:cNvPr>
          <p:cNvSpPr/>
          <p:nvPr/>
        </p:nvSpPr>
        <p:spPr>
          <a:xfrm>
            <a:off x="480060" y="2029968"/>
            <a:ext cx="5170932" cy="2612898"/>
          </a:xfrm>
          <a:prstGeom prst="rect">
            <a:avLst/>
          </a:prstGeom>
        </p:spPr>
        <p:txBody>
          <a:bodyPr vert="horz" lIns="91440" tIns="45720" rIns="91440" bIns="45720" rtlCol="0">
            <a:normAutofit lnSpcReduction="10000"/>
          </a:bodyPr>
          <a:lstStyle/>
          <a:p>
            <a:pPr marL="285750" indent="-228600" defTabSz="914400">
              <a:lnSpc>
                <a:spcPct val="90000"/>
              </a:lnSpc>
              <a:spcAft>
                <a:spcPts val="600"/>
              </a:spcAft>
              <a:buClr>
                <a:srgbClr val="F3803B"/>
              </a:buClr>
              <a:buFont typeface="Arial" panose="020B0604020202020204" pitchFamily="34" charset="0"/>
              <a:buChar char="•"/>
            </a:pPr>
            <a:r>
              <a:rPr lang="en-US" sz="1400" dirty="0"/>
              <a:t>Call Centre operations need to deliver the right features for market trends</a:t>
            </a:r>
          </a:p>
          <a:p>
            <a:pPr marL="285750" indent="-228600" defTabSz="914400">
              <a:lnSpc>
                <a:spcPct val="90000"/>
              </a:lnSpc>
              <a:spcAft>
                <a:spcPts val="600"/>
              </a:spcAft>
              <a:buClr>
                <a:srgbClr val="F3803B"/>
              </a:buClr>
              <a:buFont typeface="Arial" panose="020B0604020202020204" pitchFamily="34" charset="0"/>
              <a:buChar char="•"/>
            </a:pPr>
            <a:r>
              <a:rPr lang="en-US" sz="1400" dirty="0"/>
              <a:t>Small to Medium sized customer requirements are growing, but they need the enterprise scale solutions at an affordable cost</a:t>
            </a:r>
          </a:p>
          <a:p>
            <a:pPr marL="285750" indent="-228600" defTabSz="914400">
              <a:lnSpc>
                <a:spcPct val="90000"/>
              </a:lnSpc>
              <a:spcAft>
                <a:spcPts val="600"/>
              </a:spcAft>
              <a:buClr>
                <a:srgbClr val="F3803B"/>
              </a:buClr>
              <a:buFont typeface="Arial" panose="020B0604020202020204" pitchFamily="34" charset="0"/>
              <a:buChar char="•"/>
            </a:pPr>
            <a:r>
              <a:rPr lang="en-US" sz="1400" dirty="0"/>
              <a:t>Contact </a:t>
            </a:r>
            <a:r>
              <a:rPr lang="en-US" sz="1400" dirty="0" err="1"/>
              <a:t>centres</a:t>
            </a:r>
            <a:r>
              <a:rPr lang="en-US" sz="1400" dirty="0"/>
              <a:t> can’t deliver a unified solution, they only deliver the voice contact </a:t>
            </a:r>
            <a:r>
              <a:rPr lang="en-US" sz="1400" dirty="0" err="1"/>
              <a:t>centre</a:t>
            </a:r>
            <a:r>
              <a:rPr lang="en-US" sz="1400" dirty="0"/>
              <a:t> – Splitting them from the rest of the </a:t>
            </a:r>
            <a:r>
              <a:rPr lang="en-US" sz="1400" dirty="0" err="1"/>
              <a:t>organisation</a:t>
            </a:r>
            <a:endParaRPr lang="en-US" sz="1400" dirty="0"/>
          </a:p>
          <a:p>
            <a:pPr marL="285750" indent="-228600" defTabSz="914400">
              <a:lnSpc>
                <a:spcPct val="90000"/>
              </a:lnSpc>
              <a:spcAft>
                <a:spcPts val="600"/>
              </a:spcAft>
              <a:buClr>
                <a:srgbClr val="F3803B"/>
              </a:buClr>
              <a:buFont typeface="Arial" panose="020B0604020202020204" pitchFamily="34" charset="0"/>
              <a:buChar char="•"/>
            </a:pPr>
            <a:r>
              <a:rPr lang="en-US" sz="1400" dirty="0"/>
              <a:t>Enable the customer to grow and expand their requirements as they need to</a:t>
            </a:r>
          </a:p>
          <a:p>
            <a:pPr marL="285750" indent="-228600" defTabSz="914400">
              <a:lnSpc>
                <a:spcPct val="90000"/>
              </a:lnSpc>
              <a:spcAft>
                <a:spcPts val="600"/>
              </a:spcAft>
              <a:buClr>
                <a:srgbClr val="F3803B"/>
              </a:buClr>
              <a:buFont typeface="Arial" panose="020B0604020202020204" pitchFamily="34" charset="0"/>
              <a:buChar char="•"/>
            </a:pPr>
            <a:r>
              <a:rPr lang="en-US" sz="1400" dirty="0"/>
              <a:t>They need expanding roadmap of features with the ability to scale up or down</a:t>
            </a:r>
          </a:p>
        </p:txBody>
      </p:sp>
      <p:pic>
        <p:nvPicPr>
          <p:cNvPr id="5" name="Picture 4" descr="A picture containing table, group, people, various&#10;&#10;Description automatically generated">
            <a:extLst>
              <a:ext uri="{FF2B5EF4-FFF2-40B4-BE49-F238E27FC236}">
                <a16:creationId xmlns:a16="http://schemas.microsoft.com/office/drawing/2014/main" id="{F1BA4DBC-677C-42B3-8329-DD36F4274F6A}"/>
              </a:ext>
            </a:extLst>
          </p:cNvPr>
          <p:cNvPicPr>
            <a:picLocks noChangeAspect="1"/>
          </p:cNvPicPr>
          <p:nvPr/>
        </p:nvPicPr>
        <p:blipFill rotWithShape="1">
          <a:blip r:embed="rId2"/>
          <a:srcRect b="34450"/>
          <a:stretch/>
        </p:blipFill>
        <p:spPr>
          <a:xfrm>
            <a:off x="5897880" y="763465"/>
            <a:ext cx="3010662" cy="1539321"/>
          </a:xfrm>
          <a:prstGeom prst="rect">
            <a:avLst/>
          </a:prstGeom>
        </p:spPr>
      </p:pic>
      <p:pic>
        <p:nvPicPr>
          <p:cNvPr id="7" name="Picture 7" descr="Graphical user interface&#10;&#10;Description automatically generated">
            <a:extLst>
              <a:ext uri="{FF2B5EF4-FFF2-40B4-BE49-F238E27FC236}">
                <a16:creationId xmlns:a16="http://schemas.microsoft.com/office/drawing/2014/main" id="{24483A4B-59C5-43F3-B2B4-555EADFA0EEE}"/>
              </a:ext>
            </a:extLst>
          </p:cNvPr>
          <p:cNvPicPr>
            <a:picLocks noChangeAspect="1"/>
          </p:cNvPicPr>
          <p:nvPr/>
        </p:nvPicPr>
        <p:blipFill>
          <a:blip r:embed="rId3"/>
          <a:stretch>
            <a:fillRect/>
          </a:stretch>
        </p:blipFill>
        <p:spPr>
          <a:xfrm>
            <a:off x="7613873" y="58787"/>
            <a:ext cx="1467876" cy="533919"/>
          </a:xfrm>
          <a:prstGeom prst="rect">
            <a:avLst/>
          </a:prstGeom>
        </p:spPr>
      </p:pic>
    </p:spTree>
    <p:extLst>
      <p:ext uri="{BB962C8B-B14F-4D97-AF65-F5344CB8AC3E}">
        <p14:creationId xmlns:p14="http://schemas.microsoft.com/office/powerpoint/2010/main" val="319001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D5DD-187F-4A7D-A28C-29BD4CF1334D}"/>
              </a:ext>
            </a:extLst>
          </p:cNvPr>
          <p:cNvSpPr>
            <a:spLocks noGrp="1"/>
          </p:cNvSpPr>
          <p:nvPr>
            <p:ph type="title"/>
          </p:nvPr>
        </p:nvSpPr>
        <p:spPr/>
        <p:txBody>
          <a:bodyPr/>
          <a:lstStyle/>
          <a:p>
            <a:r>
              <a:rPr lang="en-GB">
                <a:solidFill>
                  <a:schemeClr val="tx1"/>
                </a:solidFill>
                <a:latin typeface="Avenir Book"/>
              </a:rPr>
              <a:t>Client application for client users</a:t>
            </a:r>
          </a:p>
        </p:txBody>
      </p:sp>
      <p:pic>
        <p:nvPicPr>
          <p:cNvPr id="3" name="Picture 2" descr="A screenshot of a social media post&#10;&#10;Description automatically generated">
            <a:extLst>
              <a:ext uri="{FF2B5EF4-FFF2-40B4-BE49-F238E27FC236}">
                <a16:creationId xmlns:a16="http://schemas.microsoft.com/office/drawing/2014/main" id="{7FA466DD-734B-4BD5-A568-07C9213BCDBD}"/>
              </a:ext>
            </a:extLst>
          </p:cNvPr>
          <p:cNvPicPr/>
          <p:nvPr/>
        </p:nvPicPr>
        <p:blipFill>
          <a:blip r:embed="rId2">
            <a:extLst>
              <a:ext uri="{28A0092B-C50C-407E-A947-70E740481C1C}">
                <a14:useLocalDpi xmlns:a14="http://schemas.microsoft.com/office/drawing/2010/main" val="0"/>
              </a:ext>
            </a:extLst>
          </a:blip>
          <a:stretch>
            <a:fillRect/>
          </a:stretch>
        </p:blipFill>
        <p:spPr>
          <a:xfrm>
            <a:off x="2683727" y="1973534"/>
            <a:ext cx="6460273" cy="3183836"/>
          </a:xfrm>
          <a:prstGeom prst="rect">
            <a:avLst/>
          </a:prstGeom>
        </p:spPr>
      </p:pic>
      <p:sp>
        <p:nvSpPr>
          <p:cNvPr id="4" name="Content Placeholder 22">
            <a:extLst>
              <a:ext uri="{FF2B5EF4-FFF2-40B4-BE49-F238E27FC236}">
                <a16:creationId xmlns:a16="http://schemas.microsoft.com/office/drawing/2014/main" id="{BE901660-D30F-45A6-AACB-FA3A3AC75A1F}"/>
              </a:ext>
            </a:extLst>
          </p:cNvPr>
          <p:cNvSpPr txBox="1">
            <a:spLocks/>
          </p:cNvSpPr>
          <p:nvPr/>
        </p:nvSpPr>
        <p:spPr>
          <a:xfrm>
            <a:off x="158866" y="881712"/>
            <a:ext cx="6687982" cy="3890080"/>
          </a:xfrm>
          <a:prstGeom prst="rect">
            <a:avLst/>
          </a:prstGeom>
        </p:spPr>
        <p:txBody>
          <a:bodyPr>
            <a:normAutofit fontScale="92500" lnSpcReduction="10000"/>
          </a:bodyPr>
          <a:lst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3803B"/>
              </a:buClr>
              <a:buFont typeface="Arial" panose="020B0604020202020204" pitchFamily="34" charset="0"/>
              <a:buChar char="•"/>
            </a:pPr>
            <a:r>
              <a:rPr lang="en-GB" sz="1900" dirty="0">
                <a:solidFill>
                  <a:schemeClr val="tx1"/>
                </a:solidFill>
                <a:latin typeface="Avenir Black"/>
              </a:rPr>
              <a:t>ACD, Call Control, Sign in out, Recording/Pause/Resume</a:t>
            </a:r>
          </a:p>
          <a:p>
            <a:pPr>
              <a:buClr>
                <a:srgbClr val="F3803B"/>
              </a:buClr>
              <a:buFont typeface="Arial" panose="020B0604020202020204" pitchFamily="34" charset="0"/>
              <a:buChar char="•"/>
            </a:pPr>
            <a:r>
              <a:rPr lang="en-GB" sz="1900" dirty="0">
                <a:solidFill>
                  <a:schemeClr val="tx1"/>
                </a:solidFill>
                <a:latin typeface="Avenir Black"/>
              </a:rPr>
              <a:t>Team and personal stats – Channel reporting</a:t>
            </a:r>
          </a:p>
          <a:p>
            <a:pPr>
              <a:buClr>
                <a:srgbClr val="F3803B"/>
              </a:buClr>
              <a:buFont typeface="Arial" panose="020B0604020202020204" pitchFamily="34" charset="0"/>
              <a:buChar char="•"/>
            </a:pPr>
            <a:r>
              <a:rPr lang="en-GB" sz="1900" dirty="0">
                <a:solidFill>
                  <a:schemeClr val="tx1"/>
                </a:solidFill>
                <a:latin typeface="Avenir Black"/>
              </a:rPr>
              <a:t>Direct Dial and Calling Line Presentation Control</a:t>
            </a:r>
          </a:p>
          <a:p>
            <a:pPr>
              <a:buClr>
                <a:srgbClr val="F3803B"/>
              </a:buClr>
              <a:buFont typeface="Arial" panose="020B0604020202020204" pitchFamily="34" charset="0"/>
              <a:buChar char="•"/>
            </a:pPr>
            <a:r>
              <a:rPr lang="en-GB" sz="1900" dirty="0">
                <a:solidFill>
                  <a:schemeClr val="tx1"/>
                </a:solidFill>
                <a:latin typeface="Avenir Black"/>
              </a:rPr>
              <a:t>Chat</a:t>
            </a:r>
          </a:p>
          <a:p>
            <a:pPr>
              <a:buClr>
                <a:srgbClr val="F3803B"/>
              </a:buClr>
              <a:buFont typeface="Arial" panose="020B0604020202020204" pitchFamily="34" charset="0"/>
              <a:buChar char="•"/>
            </a:pPr>
            <a:r>
              <a:rPr lang="en-GB" sz="1900" dirty="0">
                <a:solidFill>
                  <a:schemeClr val="tx1"/>
                </a:solidFill>
                <a:latin typeface="Avenir Black"/>
              </a:rPr>
              <a:t>Channels</a:t>
            </a:r>
          </a:p>
          <a:p>
            <a:pPr lvl="1">
              <a:buClr>
                <a:srgbClr val="F3803B"/>
              </a:buClr>
              <a:buFont typeface="Arial" panose="020B0604020202020204" pitchFamily="34" charset="0"/>
              <a:buChar char="•"/>
            </a:pPr>
            <a:r>
              <a:rPr lang="en-GB" sz="1800" dirty="0">
                <a:solidFill>
                  <a:schemeClr val="tx1"/>
                </a:solidFill>
                <a:latin typeface="Avenir Black"/>
              </a:rPr>
              <a:t>Twitter</a:t>
            </a:r>
          </a:p>
          <a:p>
            <a:pPr lvl="1">
              <a:buClr>
                <a:srgbClr val="F3803B"/>
              </a:buClr>
              <a:buFont typeface="Arial" panose="020B0604020202020204" pitchFamily="34" charset="0"/>
              <a:buChar char="•"/>
            </a:pPr>
            <a:r>
              <a:rPr lang="en-GB" sz="1800" dirty="0">
                <a:solidFill>
                  <a:schemeClr val="tx1"/>
                </a:solidFill>
                <a:latin typeface="Avenir Black"/>
              </a:rPr>
              <a:t>Email</a:t>
            </a:r>
          </a:p>
          <a:p>
            <a:pPr lvl="1">
              <a:buClr>
                <a:srgbClr val="F3803B"/>
              </a:buClr>
              <a:buFont typeface="Arial" panose="020B0604020202020204" pitchFamily="34" charset="0"/>
              <a:buChar char="•"/>
            </a:pPr>
            <a:r>
              <a:rPr lang="en-GB" sz="1800" dirty="0">
                <a:solidFill>
                  <a:schemeClr val="tx1"/>
                </a:solidFill>
                <a:latin typeface="Avenir Black"/>
              </a:rPr>
              <a:t>Chat</a:t>
            </a:r>
          </a:p>
          <a:p>
            <a:pPr lvl="1">
              <a:buClr>
                <a:srgbClr val="F3803B"/>
              </a:buClr>
              <a:buFont typeface="Arial" panose="020B0604020202020204" pitchFamily="34" charset="0"/>
              <a:buChar char="•"/>
            </a:pPr>
            <a:r>
              <a:rPr lang="en-GB" sz="1800" dirty="0">
                <a:solidFill>
                  <a:schemeClr val="tx1"/>
                </a:solidFill>
                <a:latin typeface="Avenir Black"/>
              </a:rPr>
              <a:t>Call Back</a:t>
            </a:r>
          </a:p>
          <a:p>
            <a:pPr lvl="1">
              <a:buClr>
                <a:srgbClr val="F3803B"/>
              </a:buClr>
              <a:buFont typeface="Arial" panose="020B0604020202020204" pitchFamily="34" charset="0"/>
              <a:buChar char="•"/>
            </a:pPr>
            <a:r>
              <a:rPr lang="en-GB" sz="1800" dirty="0">
                <a:solidFill>
                  <a:schemeClr val="tx1"/>
                </a:solidFill>
                <a:latin typeface="Avenir Black"/>
              </a:rPr>
              <a:t>Audio</a:t>
            </a:r>
          </a:p>
        </p:txBody>
      </p:sp>
      <p:pic>
        <p:nvPicPr>
          <p:cNvPr id="6" name="Picture 7" descr="Graphical user interface&#10;&#10;Description automatically generated">
            <a:extLst>
              <a:ext uri="{FF2B5EF4-FFF2-40B4-BE49-F238E27FC236}">
                <a16:creationId xmlns:a16="http://schemas.microsoft.com/office/drawing/2014/main" id="{5CEADD2B-7BF8-461F-9F5F-70EF3768A726}"/>
              </a:ext>
            </a:extLst>
          </p:cNvPr>
          <p:cNvPicPr>
            <a:picLocks noChangeAspect="1"/>
          </p:cNvPicPr>
          <p:nvPr/>
        </p:nvPicPr>
        <p:blipFill>
          <a:blip r:embed="rId3"/>
          <a:stretch>
            <a:fillRect/>
          </a:stretch>
        </p:blipFill>
        <p:spPr>
          <a:xfrm>
            <a:off x="7613873" y="58787"/>
            <a:ext cx="1467876" cy="533919"/>
          </a:xfrm>
          <a:prstGeom prst="rect">
            <a:avLst/>
          </a:prstGeom>
        </p:spPr>
      </p:pic>
      <p:sp>
        <p:nvSpPr>
          <p:cNvPr id="7" name="Rectangle 6">
            <a:extLst>
              <a:ext uri="{FF2B5EF4-FFF2-40B4-BE49-F238E27FC236}">
                <a16:creationId xmlns:a16="http://schemas.microsoft.com/office/drawing/2014/main" id="{5E21AA41-2FBD-4FC5-9AD1-ECC4F1E4E63F}"/>
              </a:ext>
            </a:extLst>
          </p:cNvPr>
          <p:cNvSpPr/>
          <p:nvPr/>
        </p:nvSpPr>
        <p:spPr>
          <a:xfrm>
            <a:off x="2788" y="225812"/>
            <a:ext cx="733192" cy="21047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352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500"/>
                                        <p:tgtEl>
                                          <p:spTgt spid="4">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2269-FA36-46E4-A3FF-68469BE2EA76}"/>
              </a:ext>
            </a:extLst>
          </p:cNvPr>
          <p:cNvSpPr>
            <a:spLocks noGrp="1"/>
          </p:cNvSpPr>
          <p:nvPr>
            <p:ph type="title"/>
          </p:nvPr>
        </p:nvSpPr>
        <p:spPr/>
        <p:txBody>
          <a:bodyPr/>
          <a:lstStyle/>
          <a:p>
            <a:r>
              <a:rPr lang="en-GB">
                <a:solidFill>
                  <a:schemeClr val="tx1"/>
                </a:solidFill>
                <a:latin typeface="Avenir Black"/>
              </a:rPr>
              <a:t>Omni channel Management</a:t>
            </a:r>
          </a:p>
        </p:txBody>
      </p:sp>
      <p:sp>
        <p:nvSpPr>
          <p:cNvPr id="3" name="Content Placeholder 22">
            <a:extLst>
              <a:ext uri="{FF2B5EF4-FFF2-40B4-BE49-F238E27FC236}">
                <a16:creationId xmlns:a16="http://schemas.microsoft.com/office/drawing/2014/main" id="{00DE53F0-5ED0-483C-A1BF-E637F32C3950}"/>
              </a:ext>
            </a:extLst>
          </p:cNvPr>
          <p:cNvSpPr txBox="1">
            <a:spLocks/>
          </p:cNvSpPr>
          <p:nvPr/>
        </p:nvSpPr>
        <p:spPr>
          <a:xfrm>
            <a:off x="125706" y="1092542"/>
            <a:ext cx="3482018" cy="2980694"/>
          </a:xfrm>
          <a:prstGeom prst="rect">
            <a:avLst/>
          </a:prstGeom>
        </p:spPr>
        <p:txBody>
          <a:bodyPr>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a:solidFill>
                  <a:schemeClr val="tx1"/>
                </a:solidFill>
                <a:latin typeface="Avenir Black"/>
              </a:rPr>
              <a:t>Full configured call centre</a:t>
            </a:r>
          </a:p>
          <a:p>
            <a:pPr>
              <a:buFont typeface="Arial" panose="020B0604020202020204" pitchFamily="34" charset="0"/>
              <a:buChar char="•"/>
            </a:pPr>
            <a:r>
              <a:rPr lang="en-GB" sz="1800">
                <a:solidFill>
                  <a:schemeClr val="tx1"/>
                </a:solidFill>
                <a:latin typeface="Avenir Black"/>
              </a:rPr>
              <a:t>Customer Branding</a:t>
            </a:r>
          </a:p>
          <a:p>
            <a:pPr>
              <a:buFont typeface="Arial" panose="020B0604020202020204" pitchFamily="34" charset="0"/>
              <a:buChar char="•"/>
            </a:pPr>
            <a:r>
              <a:rPr lang="en-GB" sz="1800">
                <a:solidFill>
                  <a:schemeClr val="tx1"/>
                </a:solidFill>
                <a:latin typeface="Avenir Black"/>
              </a:rPr>
              <a:t>Manage number of interactions per channel per agent</a:t>
            </a:r>
          </a:p>
          <a:p>
            <a:pPr>
              <a:buFont typeface="Arial" panose="020B0604020202020204" pitchFamily="34" charset="0"/>
              <a:buChar char="•"/>
            </a:pPr>
            <a:r>
              <a:rPr lang="en-GB" sz="1800">
                <a:solidFill>
                  <a:schemeClr val="tx1"/>
                </a:solidFill>
                <a:latin typeface="Avenir Black"/>
              </a:rPr>
              <a:t>Control routing between agents</a:t>
            </a:r>
          </a:p>
          <a:p>
            <a:endParaRPr lang="en-GB" sz="1800">
              <a:solidFill>
                <a:schemeClr val="tx1"/>
              </a:solidFill>
              <a:latin typeface="Avenir Black"/>
            </a:endParaRPr>
          </a:p>
          <a:p>
            <a:endParaRPr lang="en-GB" sz="1100"/>
          </a:p>
        </p:txBody>
      </p:sp>
      <p:pic>
        <p:nvPicPr>
          <p:cNvPr id="6" name="Picture 5">
            <a:extLst>
              <a:ext uri="{FF2B5EF4-FFF2-40B4-BE49-F238E27FC236}">
                <a16:creationId xmlns:a16="http://schemas.microsoft.com/office/drawing/2014/main" id="{463AFD0A-74E9-4C34-92EE-5E3E41B29B58}"/>
              </a:ext>
            </a:extLst>
          </p:cNvPr>
          <p:cNvPicPr>
            <a:picLocks noChangeAspect="1"/>
          </p:cNvPicPr>
          <p:nvPr/>
        </p:nvPicPr>
        <p:blipFill>
          <a:blip r:embed="rId3"/>
          <a:stretch>
            <a:fillRect/>
          </a:stretch>
        </p:blipFill>
        <p:spPr>
          <a:xfrm>
            <a:off x="3963298" y="1092542"/>
            <a:ext cx="4670855" cy="2917814"/>
          </a:xfrm>
          <a:prstGeom prst="rect">
            <a:avLst/>
          </a:prstGeom>
        </p:spPr>
      </p:pic>
      <p:sp>
        <p:nvSpPr>
          <p:cNvPr id="7" name="TextBox 6">
            <a:extLst>
              <a:ext uri="{FF2B5EF4-FFF2-40B4-BE49-F238E27FC236}">
                <a16:creationId xmlns:a16="http://schemas.microsoft.com/office/drawing/2014/main" id="{CBFDD0B8-7C74-412A-AFA6-C66C4D875CF2}"/>
              </a:ext>
            </a:extLst>
          </p:cNvPr>
          <p:cNvSpPr txBox="1"/>
          <p:nvPr/>
        </p:nvSpPr>
        <p:spPr>
          <a:xfrm>
            <a:off x="1426022" y="4422098"/>
            <a:ext cx="5669769" cy="369332"/>
          </a:xfrm>
          <a:prstGeom prst="rect">
            <a:avLst/>
          </a:prstGeom>
          <a:noFill/>
        </p:spPr>
        <p:txBody>
          <a:bodyPr wrap="square">
            <a:spAutoFit/>
          </a:bodyPr>
          <a:lstStyle/>
          <a:p>
            <a:r>
              <a:rPr lang="en-GB" sz="1800" dirty="0">
                <a:solidFill>
                  <a:schemeClr val="tx1"/>
                </a:solidFill>
                <a:latin typeface="Avenir Black"/>
              </a:rPr>
              <a:t>Customer configurable tools to control </a:t>
            </a:r>
            <a:r>
              <a:rPr lang="en-GB" dirty="0">
                <a:latin typeface="Avenir Black"/>
              </a:rPr>
              <a:t>your</a:t>
            </a:r>
            <a:r>
              <a:rPr lang="en-GB" sz="1800" dirty="0">
                <a:solidFill>
                  <a:schemeClr val="tx1"/>
                </a:solidFill>
                <a:latin typeface="Avenir Black"/>
              </a:rPr>
              <a:t> call centre</a:t>
            </a:r>
          </a:p>
        </p:txBody>
      </p:sp>
      <p:pic>
        <p:nvPicPr>
          <p:cNvPr id="4" name="Picture 7" descr="Graphical user interface&#10;&#10;Description automatically generated">
            <a:extLst>
              <a:ext uri="{FF2B5EF4-FFF2-40B4-BE49-F238E27FC236}">
                <a16:creationId xmlns:a16="http://schemas.microsoft.com/office/drawing/2014/main" id="{5F01FEC5-9D81-4B28-8A36-030F0F6793C6}"/>
              </a:ext>
            </a:extLst>
          </p:cNvPr>
          <p:cNvPicPr>
            <a:picLocks noChangeAspect="1"/>
          </p:cNvPicPr>
          <p:nvPr/>
        </p:nvPicPr>
        <p:blipFill>
          <a:blip r:embed="rId4"/>
          <a:stretch>
            <a:fillRect/>
          </a:stretch>
        </p:blipFill>
        <p:spPr>
          <a:xfrm>
            <a:off x="7613873" y="58787"/>
            <a:ext cx="1467876" cy="533919"/>
          </a:xfrm>
          <a:prstGeom prst="rect">
            <a:avLst/>
          </a:prstGeom>
        </p:spPr>
      </p:pic>
      <p:sp>
        <p:nvSpPr>
          <p:cNvPr id="5" name="Rectangle 4">
            <a:extLst>
              <a:ext uri="{FF2B5EF4-FFF2-40B4-BE49-F238E27FC236}">
                <a16:creationId xmlns:a16="http://schemas.microsoft.com/office/drawing/2014/main" id="{C7FDA772-CA53-4B43-9913-12D9E806F3B6}"/>
              </a:ext>
            </a:extLst>
          </p:cNvPr>
          <p:cNvSpPr/>
          <p:nvPr/>
        </p:nvSpPr>
        <p:spPr>
          <a:xfrm>
            <a:off x="2787" y="239749"/>
            <a:ext cx="677437" cy="18260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2269-FA36-46E4-A3FF-68469BE2EA76}"/>
              </a:ext>
            </a:extLst>
          </p:cNvPr>
          <p:cNvSpPr>
            <a:spLocks noGrp="1"/>
          </p:cNvSpPr>
          <p:nvPr>
            <p:ph type="title"/>
          </p:nvPr>
        </p:nvSpPr>
        <p:spPr/>
        <p:txBody>
          <a:bodyPr/>
          <a:lstStyle/>
          <a:p>
            <a:r>
              <a:rPr lang="en-GB">
                <a:solidFill>
                  <a:schemeClr val="tx1"/>
                </a:solidFill>
                <a:latin typeface="Avenir Black"/>
              </a:rPr>
              <a:t>Channel benefits </a:t>
            </a:r>
          </a:p>
        </p:txBody>
      </p:sp>
      <p:sp>
        <p:nvSpPr>
          <p:cNvPr id="3" name="Content Placeholder 22">
            <a:extLst>
              <a:ext uri="{FF2B5EF4-FFF2-40B4-BE49-F238E27FC236}">
                <a16:creationId xmlns:a16="http://schemas.microsoft.com/office/drawing/2014/main" id="{00DE53F0-5ED0-483C-A1BF-E637F32C3950}"/>
              </a:ext>
            </a:extLst>
          </p:cNvPr>
          <p:cNvSpPr txBox="1">
            <a:spLocks/>
          </p:cNvSpPr>
          <p:nvPr/>
        </p:nvSpPr>
        <p:spPr>
          <a:xfrm>
            <a:off x="125705" y="815943"/>
            <a:ext cx="4512876" cy="2459127"/>
          </a:xfrm>
          <a:prstGeom prst="rect">
            <a:avLst/>
          </a:prstGeom>
        </p:spPr>
        <p:txBody>
          <a:bodyPr>
            <a:normAutofit fontScale="55000" lnSpcReduction="20000"/>
          </a:bodyPr>
          <a:lst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3300">
                <a:solidFill>
                  <a:schemeClr val="tx1"/>
                </a:solidFill>
                <a:latin typeface="Avenir Black"/>
              </a:rPr>
              <a:t>Custom Reply Repository</a:t>
            </a:r>
          </a:p>
          <a:p>
            <a:pPr>
              <a:buFont typeface="Arial" panose="020B0604020202020204" pitchFamily="34" charset="0"/>
              <a:buChar char="•"/>
            </a:pPr>
            <a:r>
              <a:rPr lang="en-GB" sz="3300">
                <a:solidFill>
                  <a:schemeClr val="tx1"/>
                </a:solidFill>
                <a:latin typeface="Avenir Black"/>
              </a:rPr>
              <a:t>Standardise and simplify agent activity</a:t>
            </a:r>
          </a:p>
          <a:p>
            <a:pPr>
              <a:buFont typeface="Arial" panose="020B0604020202020204" pitchFamily="34" charset="0"/>
              <a:buChar char="•"/>
            </a:pPr>
            <a:r>
              <a:rPr lang="en-GB" sz="3300">
                <a:solidFill>
                  <a:schemeClr val="tx1"/>
                </a:solidFill>
                <a:latin typeface="Avenir Black"/>
              </a:rPr>
              <a:t>Customer managed replies</a:t>
            </a:r>
          </a:p>
          <a:p>
            <a:pPr>
              <a:buFont typeface="Arial" panose="020B0604020202020204" pitchFamily="34" charset="0"/>
              <a:buChar char="•"/>
            </a:pPr>
            <a:r>
              <a:rPr lang="en-GB" sz="3300">
                <a:solidFill>
                  <a:schemeClr val="tx1"/>
                </a:solidFill>
                <a:latin typeface="Avenir Black"/>
              </a:rPr>
              <a:t>Rapid replies with correct information</a:t>
            </a:r>
          </a:p>
          <a:p>
            <a:pPr>
              <a:buFont typeface="Arial" panose="020B0604020202020204" pitchFamily="34" charset="0"/>
              <a:buChar char="•"/>
            </a:pPr>
            <a:r>
              <a:rPr lang="en-GB" sz="3300">
                <a:solidFill>
                  <a:schemeClr val="tx1"/>
                </a:solidFill>
                <a:latin typeface="Avenir Black"/>
              </a:rPr>
              <a:t>Know who has actioned and is actioning communication</a:t>
            </a:r>
          </a:p>
          <a:p>
            <a:endParaRPr lang="en-GB" sz="1100"/>
          </a:p>
        </p:txBody>
      </p:sp>
      <p:pic>
        <p:nvPicPr>
          <p:cNvPr id="5" name="Picture 4">
            <a:extLst>
              <a:ext uri="{FF2B5EF4-FFF2-40B4-BE49-F238E27FC236}">
                <a16:creationId xmlns:a16="http://schemas.microsoft.com/office/drawing/2014/main" id="{07352D29-9740-4E50-9EE7-156DBCB9A3F7}"/>
              </a:ext>
            </a:extLst>
          </p:cNvPr>
          <p:cNvPicPr>
            <a:picLocks noChangeAspect="1"/>
          </p:cNvPicPr>
          <p:nvPr/>
        </p:nvPicPr>
        <p:blipFill>
          <a:blip r:embed="rId3"/>
          <a:stretch>
            <a:fillRect/>
          </a:stretch>
        </p:blipFill>
        <p:spPr>
          <a:xfrm>
            <a:off x="2234738" y="3398619"/>
            <a:ext cx="5627645" cy="637757"/>
          </a:xfrm>
          <a:prstGeom prst="rect">
            <a:avLst/>
          </a:prstGeom>
        </p:spPr>
      </p:pic>
      <p:pic>
        <p:nvPicPr>
          <p:cNvPr id="7" name="Picture 6">
            <a:extLst>
              <a:ext uri="{FF2B5EF4-FFF2-40B4-BE49-F238E27FC236}">
                <a16:creationId xmlns:a16="http://schemas.microsoft.com/office/drawing/2014/main" id="{CC0C3E01-2E97-45AD-8326-EED78DAECA48}"/>
              </a:ext>
            </a:extLst>
          </p:cNvPr>
          <p:cNvPicPr>
            <a:picLocks noChangeAspect="1"/>
          </p:cNvPicPr>
          <p:nvPr/>
        </p:nvPicPr>
        <p:blipFill>
          <a:blip r:embed="rId4"/>
          <a:stretch>
            <a:fillRect/>
          </a:stretch>
        </p:blipFill>
        <p:spPr>
          <a:xfrm>
            <a:off x="1204231" y="4098150"/>
            <a:ext cx="6658152" cy="393872"/>
          </a:xfrm>
          <a:prstGeom prst="rect">
            <a:avLst/>
          </a:prstGeom>
        </p:spPr>
      </p:pic>
      <p:pic>
        <p:nvPicPr>
          <p:cNvPr id="4" name="Picture 3">
            <a:extLst>
              <a:ext uri="{FF2B5EF4-FFF2-40B4-BE49-F238E27FC236}">
                <a16:creationId xmlns:a16="http://schemas.microsoft.com/office/drawing/2014/main" id="{9F9AB969-E848-46CE-99A7-6D5E9D93C365}"/>
              </a:ext>
            </a:extLst>
          </p:cNvPr>
          <p:cNvPicPr>
            <a:picLocks noChangeAspect="1"/>
          </p:cNvPicPr>
          <p:nvPr/>
        </p:nvPicPr>
        <p:blipFill>
          <a:blip r:embed="rId5"/>
          <a:stretch>
            <a:fillRect/>
          </a:stretch>
        </p:blipFill>
        <p:spPr>
          <a:xfrm>
            <a:off x="4832465" y="1092542"/>
            <a:ext cx="4022581" cy="1156997"/>
          </a:xfrm>
          <a:prstGeom prst="rect">
            <a:avLst/>
          </a:prstGeom>
        </p:spPr>
      </p:pic>
      <p:sp>
        <p:nvSpPr>
          <p:cNvPr id="6" name="TextBox 5">
            <a:extLst>
              <a:ext uri="{FF2B5EF4-FFF2-40B4-BE49-F238E27FC236}">
                <a16:creationId xmlns:a16="http://schemas.microsoft.com/office/drawing/2014/main" id="{E3F1BF9F-33E1-41D5-838B-107DB1F2CD3B}"/>
              </a:ext>
            </a:extLst>
          </p:cNvPr>
          <p:cNvSpPr txBox="1"/>
          <p:nvPr/>
        </p:nvSpPr>
        <p:spPr>
          <a:xfrm>
            <a:off x="1803697" y="4615570"/>
            <a:ext cx="5669769" cy="369332"/>
          </a:xfrm>
          <a:prstGeom prst="rect">
            <a:avLst/>
          </a:prstGeom>
          <a:noFill/>
        </p:spPr>
        <p:txBody>
          <a:bodyPr wrap="square">
            <a:spAutoFit/>
          </a:bodyPr>
          <a:lstStyle/>
          <a:p>
            <a:r>
              <a:rPr lang="en-GB">
                <a:latin typeface="Avenir Black"/>
              </a:rPr>
              <a:t>Deliver demonstrable improvement to any call centre</a:t>
            </a:r>
            <a:endParaRPr lang="en-GB" sz="1800">
              <a:solidFill>
                <a:schemeClr val="tx1"/>
              </a:solidFill>
              <a:latin typeface="Avenir Black"/>
            </a:endParaRPr>
          </a:p>
        </p:txBody>
      </p:sp>
      <p:pic>
        <p:nvPicPr>
          <p:cNvPr id="9" name="Picture 7" descr="Graphical user interface&#10;&#10;Description automatically generated">
            <a:extLst>
              <a:ext uri="{FF2B5EF4-FFF2-40B4-BE49-F238E27FC236}">
                <a16:creationId xmlns:a16="http://schemas.microsoft.com/office/drawing/2014/main" id="{BE109970-A748-44B9-B6BA-9A81189DF9B4}"/>
              </a:ext>
            </a:extLst>
          </p:cNvPr>
          <p:cNvPicPr>
            <a:picLocks noChangeAspect="1"/>
          </p:cNvPicPr>
          <p:nvPr/>
        </p:nvPicPr>
        <p:blipFill>
          <a:blip r:embed="rId6"/>
          <a:stretch>
            <a:fillRect/>
          </a:stretch>
        </p:blipFill>
        <p:spPr>
          <a:xfrm>
            <a:off x="7613873" y="58787"/>
            <a:ext cx="1467876" cy="533919"/>
          </a:xfrm>
          <a:prstGeom prst="rect">
            <a:avLst/>
          </a:prstGeom>
        </p:spPr>
      </p:pic>
      <p:sp>
        <p:nvSpPr>
          <p:cNvPr id="10" name="Rectangle 9">
            <a:extLst>
              <a:ext uri="{FF2B5EF4-FFF2-40B4-BE49-F238E27FC236}">
                <a16:creationId xmlns:a16="http://schemas.microsoft.com/office/drawing/2014/main" id="{F869D1B3-E63C-4898-AA5A-C0FD8C738E58}"/>
              </a:ext>
            </a:extLst>
          </p:cNvPr>
          <p:cNvSpPr/>
          <p:nvPr/>
        </p:nvSpPr>
        <p:spPr>
          <a:xfrm>
            <a:off x="2788" y="239749"/>
            <a:ext cx="677437" cy="19653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052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392-7260-4729-999E-97C5A81A5772}"/>
              </a:ext>
            </a:extLst>
          </p:cNvPr>
          <p:cNvSpPr>
            <a:spLocks noGrp="1"/>
          </p:cNvSpPr>
          <p:nvPr>
            <p:ph type="title"/>
          </p:nvPr>
        </p:nvSpPr>
        <p:spPr/>
        <p:txBody>
          <a:bodyPr/>
          <a:lstStyle/>
          <a:p>
            <a:r>
              <a:rPr lang="en-GB">
                <a:solidFill>
                  <a:schemeClr val="tx1"/>
                </a:solidFill>
                <a:latin typeface="Avenir Book"/>
              </a:rPr>
              <a:t>Website plug-ins</a:t>
            </a:r>
          </a:p>
        </p:txBody>
      </p:sp>
      <p:pic>
        <p:nvPicPr>
          <p:cNvPr id="13" name="Picture 12" descr="A screenshot of a cell phone&#10;&#10;Description automatically generated">
            <a:extLst>
              <a:ext uri="{FF2B5EF4-FFF2-40B4-BE49-F238E27FC236}">
                <a16:creationId xmlns:a16="http://schemas.microsoft.com/office/drawing/2014/main" id="{E4A913AA-B7AE-48CD-99C3-60F991BD3D80}"/>
              </a:ext>
            </a:extLst>
          </p:cNvPr>
          <p:cNvPicPr>
            <a:picLocks noChangeAspect="1"/>
          </p:cNvPicPr>
          <p:nvPr/>
        </p:nvPicPr>
        <p:blipFill>
          <a:blip r:embed="rId3"/>
          <a:stretch>
            <a:fillRect/>
          </a:stretch>
        </p:blipFill>
        <p:spPr>
          <a:xfrm>
            <a:off x="3389585" y="1162334"/>
            <a:ext cx="5569496" cy="3283000"/>
          </a:xfrm>
          <a:prstGeom prst="rect">
            <a:avLst/>
          </a:prstGeom>
        </p:spPr>
      </p:pic>
      <p:sp>
        <p:nvSpPr>
          <p:cNvPr id="3" name="Content Placeholder 22">
            <a:extLst>
              <a:ext uri="{FF2B5EF4-FFF2-40B4-BE49-F238E27FC236}">
                <a16:creationId xmlns:a16="http://schemas.microsoft.com/office/drawing/2014/main" id="{45BD2644-912B-4C0F-9BA7-05AFDF4A1C7B}"/>
              </a:ext>
            </a:extLst>
          </p:cNvPr>
          <p:cNvSpPr txBox="1">
            <a:spLocks/>
          </p:cNvSpPr>
          <p:nvPr/>
        </p:nvSpPr>
        <p:spPr>
          <a:xfrm>
            <a:off x="135853" y="2929500"/>
            <a:ext cx="3448767" cy="1881317"/>
          </a:xfrm>
          <a:prstGeom prst="rect">
            <a:avLst/>
          </a:prstGeom>
        </p:spPr>
        <p:txBody>
          <a:bodyPr>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a:solidFill>
                  <a:schemeClr val="tx1"/>
                </a:solidFill>
                <a:latin typeface="Avenir Black"/>
              </a:rPr>
              <a:t>Simple to add</a:t>
            </a:r>
          </a:p>
          <a:p>
            <a:pPr>
              <a:buFont typeface="Arial" panose="020B0604020202020204" pitchFamily="34" charset="0"/>
              <a:buChar char="•"/>
            </a:pPr>
            <a:r>
              <a:rPr lang="en-GB" sz="1800">
                <a:solidFill>
                  <a:schemeClr val="tx1"/>
                </a:solidFill>
                <a:latin typeface="Avenir Black"/>
              </a:rPr>
              <a:t>Brand with customer images</a:t>
            </a:r>
          </a:p>
          <a:p>
            <a:pPr>
              <a:buFont typeface="Arial" panose="020B0604020202020204" pitchFamily="34" charset="0"/>
              <a:buChar char="•"/>
            </a:pPr>
            <a:r>
              <a:rPr lang="en-GB" sz="1800">
                <a:solidFill>
                  <a:schemeClr val="tx1"/>
                </a:solidFill>
                <a:latin typeface="Avenir Black"/>
              </a:rPr>
              <a:t>Configurable auto-responses</a:t>
            </a:r>
          </a:p>
          <a:p>
            <a:endParaRPr lang="en-GB" sz="1100"/>
          </a:p>
        </p:txBody>
      </p:sp>
      <p:sp>
        <p:nvSpPr>
          <p:cNvPr id="5" name="Content Placeholder 22">
            <a:extLst>
              <a:ext uri="{FF2B5EF4-FFF2-40B4-BE49-F238E27FC236}">
                <a16:creationId xmlns:a16="http://schemas.microsoft.com/office/drawing/2014/main" id="{D694F403-5AC8-4666-BC66-2A9AD04CA6F6}"/>
              </a:ext>
            </a:extLst>
          </p:cNvPr>
          <p:cNvSpPr txBox="1">
            <a:spLocks/>
          </p:cNvSpPr>
          <p:nvPr/>
        </p:nvSpPr>
        <p:spPr>
          <a:xfrm>
            <a:off x="184919" y="873958"/>
            <a:ext cx="3448767" cy="1881317"/>
          </a:xfrm>
          <a:prstGeom prst="rect">
            <a:avLst/>
          </a:prstGeom>
        </p:spPr>
        <p:txBody>
          <a:bodyPr>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dirty="0">
                <a:solidFill>
                  <a:schemeClr val="tx1"/>
                </a:solidFill>
                <a:latin typeface="Avenir Black"/>
              </a:rPr>
              <a:t>Chat Bot (on line chat conversation)</a:t>
            </a:r>
          </a:p>
          <a:p>
            <a:pPr>
              <a:buFont typeface="Arial" panose="020B0604020202020204" pitchFamily="34" charset="0"/>
              <a:buChar char="•"/>
            </a:pPr>
            <a:r>
              <a:rPr lang="en-GB" sz="1800" dirty="0">
                <a:solidFill>
                  <a:schemeClr val="tx1"/>
                </a:solidFill>
                <a:latin typeface="Avenir Black"/>
              </a:rPr>
              <a:t>Call Back</a:t>
            </a:r>
          </a:p>
          <a:p>
            <a:pPr lvl="1">
              <a:buClr>
                <a:srgbClr val="F3803B"/>
              </a:buClr>
              <a:buFont typeface="Arial" panose="020B0604020202020204" pitchFamily="34" charset="0"/>
              <a:buChar char="•"/>
            </a:pPr>
            <a:r>
              <a:rPr lang="en-GB" sz="1600" dirty="0">
                <a:solidFill>
                  <a:schemeClr val="tx1"/>
                </a:solidFill>
                <a:latin typeface="Avenir Black"/>
              </a:rPr>
              <a:t>Scheduled call back</a:t>
            </a:r>
            <a:r>
              <a:rPr lang="en-GB" sz="1600" dirty="0">
                <a:solidFill>
                  <a:srgbClr val="F3803B"/>
                </a:solidFill>
                <a:latin typeface="Avenir Black"/>
              </a:rPr>
              <a:t>*</a:t>
            </a:r>
          </a:p>
          <a:p>
            <a:pPr lvl="1">
              <a:buClr>
                <a:srgbClr val="F3803B"/>
              </a:buClr>
              <a:buFont typeface="Arial" panose="020B0604020202020204" pitchFamily="34" charset="0"/>
              <a:buChar char="•"/>
            </a:pPr>
            <a:r>
              <a:rPr lang="en-GB" sz="1600" dirty="0">
                <a:solidFill>
                  <a:schemeClr val="tx1"/>
                </a:solidFill>
                <a:latin typeface="Avenir Black"/>
              </a:rPr>
              <a:t>Reason for Call</a:t>
            </a:r>
            <a:r>
              <a:rPr lang="en-GB" sz="1600" dirty="0">
                <a:solidFill>
                  <a:srgbClr val="F3803B"/>
                </a:solidFill>
                <a:latin typeface="Avenir Black"/>
              </a:rPr>
              <a:t>*</a:t>
            </a:r>
          </a:p>
          <a:p>
            <a:pPr lvl="1"/>
            <a:endParaRPr lang="en-GB" sz="1600" dirty="0">
              <a:solidFill>
                <a:schemeClr val="tx1"/>
              </a:solidFill>
              <a:latin typeface="Avenir Black"/>
            </a:endParaRPr>
          </a:p>
          <a:p>
            <a:endParaRPr lang="en-GB" sz="1100" dirty="0"/>
          </a:p>
        </p:txBody>
      </p:sp>
      <p:sp>
        <p:nvSpPr>
          <p:cNvPr id="4" name="TextBox 3">
            <a:extLst>
              <a:ext uri="{FF2B5EF4-FFF2-40B4-BE49-F238E27FC236}">
                <a16:creationId xmlns:a16="http://schemas.microsoft.com/office/drawing/2014/main" id="{2076F884-995F-4B6D-AD5A-5DEBEABA28CC}"/>
              </a:ext>
            </a:extLst>
          </p:cNvPr>
          <p:cNvSpPr txBox="1"/>
          <p:nvPr/>
        </p:nvSpPr>
        <p:spPr>
          <a:xfrm>
            <a:off x="184919" y="4810817"/>
            <a:ext cx="1172856" cy="246221"/>
          </a:xfrm>
          <a:prstGeom prst="rect">
            <a:avLst/>
          </a:prstGeom>
          <a:noFill/>
        </p:spPr>
        <p:txBody>
          <a:bodyPr wrap="square" rtlCol="0">
            <a:spAutoFit/>
          </a:bodyPr>
          <a:lstStyle/>
          <a:p>
            <a:r>
              <a:rPr lang="en-GB" sz="1000">
                <a:solidFill>
                  <a:srgbClr val="F3803B"/>
                </a:solidFill>
                <a:latin typeface="Avenir Black" panose="02000503020000020003"/>
              </a:rPr>
              <a:t>*</a:t>
            </a:r>
            <a:r>
              <a:rPr lang="en-GB" sz="1000">
                <a:latin typeface="Avenir Black" panose="02000503020000020003"/>
              </a:rPr>
              <a:t> coming soon</a:t>
            </a:r>
          </a:p>
        </p:txBody>
      </p:sp>
      <p:pic>
        <p:nvPicPr>
          <p:cNvPr id="6" name="Picture 7" descr="Graphical user interface&#10;&#10;Description automatically generated">
            <a:extLst>
              <a:ext uri="{FF2B5EF4-FFF2-40B4-BE49-F238E27FC236}">
                <a16:creationId xmlns:a16="http://schemas.microsoft.com/office/drawing/2014/main" id="{D9F6F3A9-5D05-4179-A74C-DE9F868CC01B}"/>
              </a:ext>
            </a:extLst>
          </p:cNvPr>
          <p:cNvPicPr>
            <a:picLocks noChangeAspect="1"/>
          </p:cNvPicPr>
          <p:nvPr/>
        </p:nvPicPr>
        <p:blipFill>
          <a:blip r:embed="rId4"/>
          <a:stretch>
            <a:fillRect/>
          </a:stretch>
        </p:blipFill>
        <p:spPr>
          <a:xfrm>
            <a:off x="7613873" y="58787"/>
            <a:ext cx="1467876" cy="533919"/>
          </a:xfrm>
          <a:prstGeom prst="rect">
            <a:avLst/>
          </a:prstGeom>
        </p:spPr>
      </p:pic>
      <p:sp>
        <p:nvSpPr>
          <p:cNvPr id="8" name="Rectangle 7">
            <a:extLst>
              <a:ext uri="{FF2B5EF4-FFF2-40B4-BE49-F238E27FC236}">
                <a16:creationId xmlns:a16="http://schemas.microsoft.com/office/drawing/2014/main" id="{E110AC01-2220-4F4B-88F4-A8EE6B0C821A}"/>
              </a:ext>
            </a:extLst>
          </p:cNvPr>
          <p:cNvSpPr/>
          <p:nvPr/>
        </p:nvSpPr>
        <p:spPr>
          <a:xfrm>
            <a:off x="2788" y="239750"/>
            <a:ext cx="677436" cy="19654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7" descr="Graphical user interface&#10;&#10;Description automatically generated">
            <a:extLst>
              <a:ext uri="{FF2B5EF4-FFF2-40B4-BE49-F238E27FC236}">
                <a16:creationId xmlns:a16="http://schemas.microsoft.com/office/drawing/2014/main" id="{88B1B062-2382-437C-BB0E-81DD4E7893C1}"/>
              </a:ext>
            </a:extLst>
          </p:cNvPr>
          <p:cNvPicPr>
            <a:picLocks noChangeAspect="1"/>
          </p:cNvPicPr>
          <p:nvPr/>
        </p:nvPicPr>
        <p:blipFill>
          <a:blip r:embed="rId4"/>
          <a:stretch>
            <a:fillRect/>
          </a:stretch>
        </p:blipFill>
        <p:spPr>
          <a:xfrm>
            <a:off x="7257498" y="1535394"/>
            <a:ext cx="1063645" cy="387560"/>
          </a:xfrm>
          <a:prstGeom prst="rect">
            <a:avLst/>
          </a:prstGeom>
        </p:spPr>
      </p:pic>
    </p:spTree>
    <p:extLst>
      <p:ext uri="{BB962C8B-B14F-4D97-AF65-F5344CB8AC3E}">
        <p14:creationId xmlns:p14="http://schemas.microsoft.com/office/powerpoint/2010/main" val="12409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2269-FA36-46E4-A3FF-68469BE2EA76}"/>
              </a:ext>
            </a:extLst>
          </p:cNvPr>
          <p:cNvSpPr>
            <a:spLocks noGrp="1"/>
          </p:cNvSpPr>
          <p:nvPr>
            <p:ph type="title"/>
          </p:nvPr>
        </p:nvSpPr>
        <p:spPr/>
        <p:txBody>
          <a:bodyPr/>
          <a:lstStyle/>
          <a:p>
            <a:r>
              <a:rPr lang="en-GB">
                <a:solidFill>
                  <a:schemeClr val="tx1"/>
                </a:solidFill>
                <a:latin typeface="Avenir Black"/>
              </a:rPr>
              <a:t>Omni channel history</a:t>
            </a:r>
          </a:p>
        </p:txBody>
      </p:sp>
      <p:sp>
        <p:nvSpPr>
          <p:cNvPr id="3" name="Content Placeholder 22">
            <a:extLst>
              <a:ext uri="{FF2B5EF4-FFF2-40B4-BE49-F238E27FC236}">
                <a16:creationId xmlns:a16="http://schemas.microsoft.com/office/drawing/2014/main" id="{00DE53F0-5ED0-483C-A1BF-E637F32C3950}"/>
              </a:ext>
            </a:extLst>
          </p:cNvPr>
          <p:cNvSpPr txBox="1">
            <a:spLocks/>
          </p:cNvSpPr>
          <p:nvPr/>
        </p:nvSpPr>
        <p:spPr>
          <a:xfrm>
            <a:off x="125706" y="794338"/>
            <a:ext cx="3707331" cy="3702481"/>
          </a:xfrm>
          <a:prstGeom prst="rect">
            <a:avLst/>
          </a:prstGeom>
        </p:spPr>
        <p:txBody>
          <a:bodyPr>
            <a:normAutofit/>
          </a:bodyPr>
          <a:lstStyle>
            <a:lvl1pPr marL="342900" indent="-342900" algn="l" defTabSz="457200" rtl="0" eaLnBrk="1" latinLnBrk="0" hangingPunct="1">
              <a:spcBef>
                <a:spcPts val="984"/>
              </a:spcBef>
              <a:spcAft>
                <a:spcPts val="600"/>
              </a:spcAft>
              <a:buClr>
                <a:schemeClr val="accent1"/>
              </a:buClr>
              <a:buFont typeface="Wingdings"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LucidaGrande" charset="0"/>
              <a:buChar char="-"/>
              <a:defRPr sz="1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Courier New" charset="0"/>
              <a:buChar char="o"/>
              <a:defRPr sz="1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11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LucidaGrande" charset="0"/>
              <a:buChar char="-"/>
              <a:defRPr sz="11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a:solidFill>
                  <a:schemeClr val="tx1"/>
                </a:solidFill>
                <a:latin typeface="Avenir Black"/>
              </a:rPr>
              <a:t>Easily see chat history </a:t>
            </a:r>
          </a:p>
          <a:p>
            <a:pPr lvl="1">
              <a:buClr>
                <a:srgbClr val="F3803B"/>
              </a:buClr>
              <a:buFont typeface="Arial" panose="020B0604020202020204" pitchFamily="34" charset="0"/>
              <a:buChar char="•"/>
            </a:pPr>
            <a:r>
              <a:rPr lang="en-GB" sz="1600">
                <a:solidFill>
                  <a:schemeClr val="tx1"/>
                </a:solidFill>
                <a:latin typeface="Avenir Black"/>
              </a:rPr>
              <a:t>See exactly what agents said to customer</a:t>
            </a:r>
          </a:p>
          <a:p>
            <a:pPr>
              <a:buFont typeface="Arial" panose="020B0604020202020204" pitchFamily="34" charset="0"/>
              <a:buChar char="•"/>
            </a:pPr>
            <a:r>
              <a:rPr lang="en-GB" sz="1800">
                <a:solidFill>
                  <a:schemeClr val="tx1"/>
                </a:solidFill>
                <a:latin typeface="Avenir Black"/>
              </a:rPr>
              <a:t>Reporting of actions – Drill down PDF to detail</a:t>
            </a:r>
          </a:p>
          <a:p>
            <a:pPr>
              <a:buFont typeface="Arial" panose="020B0604020202020204" pitchFamily="34" charset="0"/>
              <a:buChar char="•"/>
            </a:pPr>
            <a:r>
              <a:rPr lang="en-GB" sz="1800">
                <a:solidFill>
                  <a:schemeClr val="tx1"/>
                </a:solidFill>
                <a:latin typeface="Avenir Black"/>
              </a:rPr>
              <a:t>Performance reporting and KPI of channels</a:t>
            </a:r>
          </a:p>
          <a:p>
            <a:endParaRPr lang="en-GB" sz="1100"/>
          </a:p>
        </p:txBody>
      </p:sp>
      <p:pic>
        <p:nvPicPr>
          <p:cNvPr id="4" name="Picture 3">
            <a:extLst>
              <a:ext uri="{FF2B5EF4-FFF2-40B4-BE49-F238E27FC236}">
                <a16:creationId xmlns:a16="http://schemas.microsoft.com/office/drawing/2014/main" id="{C0F66722-C296-4591-B659-3BDABDEB2FFC}"/>
              </a:ext>
            </a:extLst>
          </p:cNvPr>
          <p:cNvPicPr>
            <a:picLocks noChangeAspect="1"/>
          </p:cNvPicPr>
          <p:nvPr/>
        </p:nvPicPr>
        <p:blipFill>
          <a:blip r:embed="rId3"/>
          <a:stretch>
            <a:fillRect/>
          </a:stretch>
        </p:blipFill>
        <p:spPr>
          <a:xfrm>
            <a:off x="3954966" y="1964994"/>
            <a:ext cx="5063328" cy="1176297"/>
          </a:xfrm>
          <a:prstGeom prst="rect">
            <a:avLst/>
          </a:prstGeom>
        </p:spPr>
      </p:pic>
      <p:pic>
        <p:nvPicPr>
          <p:cNvPr id="5" name="Picture 4">
            <a:extLst>
              <a:ext uri="{FF2B5EF4-FFF2-40B4-BE49-F238E27FC236}">
                <a16:creationId xmlns:a16="http://schemas.microsoft.com/office/drawing/2014/main" id="{76441EBE-5DA1-4832-8E38-6EBEAF0848A0}"/>
              </a:ext>
            </a:extLst>
          </p:cNvPr>
          <p:cNvPicPr>
            <a:picLocks noChangeAspect="1"/>
          </p:cNvPicPr>
          <p:nvPr/>
        </p:nvPicPr>
        <p:blipFill>
          <a:blip r:embed="rId4"/>
          <a:stretch>
            <a:fillRect/>
          </a:stretch>
        </p:blipFill>
        <p:spPr>
          <a:xfrm>
            <a:off x="2807110" y="3439495"/>
            <a:ext cx="6211184" cy="1290647"/>
          </a:xfrm>
          <a:prstGeom prst="rect">
            <a:avLst/>
          </a:prstGeom>
        </p:spPr>
      </p:pic>
      <p:pic>
        <p:nvPicPr>
          <p:cNvPr id="7" name="Picture 7" descr="Graphical user interface&#10;&#10;Description automatically generated">
            <a:extLst>
              <a:ext uri="{FF2B5EF4-FFF2-40B4-BE49-F238E27FC236}">
                <a16:creationId xmlns:a16="http://schemas.microsoft.com/office/drawing/2014/main" id="{BCDA718D-ECFD-4399-9A26-9DD461FF9CAB}"/>
              </a:ext>
            </a:extLst>
          </p:cNvPr>
          <p:cNvPicPr>
            <a:picLocks noChangeAspect="1"/>
          </p:cNvPicPr>
          <p:nvPr/>
        </p:nvPicPr>
        <p:blipFill>
          <a:blip r:embed="rId5"/>
          <a:stretch>
            <a:fillRect/>
          </a:stretch>
        </p:blipFill>
        <p:spPr>
          <a:xfrm>
            <a:off x="7613873" y="58787"/>
            <a:ext cx="1467876" cy="533919"/>
          </a:xfrm>
          <a:prstGeom prst="rect">
            <a:avLst/>
          </a:prstGeom>
        </p:spPr>
      </p:pic>
      <p:sp>
        <p:nvSpPr>
          <p:cNvPr id="8" name="Rectangle 7">
            <a:extLst>
              <a:ext uri="{FF2B5EF4-FFF2-40B4-BE49-F238E27FC236}">
                <a16:creationId xmlns:a16="http://schemas.microsoft.com/office/drawing/2014/main" id="{4110E2A8-7D3C-41B6-9608-DE4CE492B1A5}"/>
              </a:ext>
            </a:extLst>
          </p:cNvPr>
          <p:cNvSpPr/>
          <p:nvPr/>
        </p:nvSpPr>
        <p:spPr>
          <a:xfrm>
            <a:off x="2788" y="246719"/>
            <a:ext cx="677436" cy="18260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730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B880ED-14F7-4D1A-B400-BFA6C1F57451}"/>
              </a:ext>
            </a:extLst>
          </p:cNvPr>
          <p:cNvSpPr>
            <a:spLocks noGrp="1"/>
          </p:cNvSpPr>
          <p:nvPr>
            <p:ph type="body" sz="quarter" idx="10"/>
          </p:nvPr>
        </p:nvSpPr>
        <p:spPr/>
        <p:txBody>
          <a:bodyPr/>
          <a:lstStyle/>
          <a:p>
            <a:endParaRPr lang="en-GB" dirty="0"/>
          </a:p>
        </p:txBody>
      </p:sp>
      <p:pic>
        <p:nvPicPr>
          <p:cNvPr id="5" name="Picture 4" descr="Background pattern&#10;&#10;Description automatically generated">
            <a:extLst>
              <a:ext uri="{FF2B5EF4-FFF2-40B4-BE49-F238E27FC236}">
                <a16:creationId xmlns:a16="http://schemas.microsoft.com/office/drawing/2014/main" id="{7FA63A92-8CEF-4936-8ED4-21D338ADE8AB}"/>
              </a:ext>
            </a:extLst>
          </p:cNvPr>
          <p:cNvPicPr>
            <a:picLocks noChangeAspect="1"/>
          </p:cNvPicPr>
          <p:nvPr/>
        </p:nvPicPr>
        <p:blipFill>
          <a:blip r:embed="rId3"/>
          <a:stretch>
            <a:fillRect/>
          </a:stretch>
        </p:blipFill>
        <p:spPr>
          <a:xfrm>
            <a:off x="1394" y="-6611"/>
            <a:ext cx="9141212" cy="5163691"/>
          </a:xfrm>
          <a:prstGeom prst="rect">
            <a:avLst/>
          </a:prstGeom>
        </p:spPr>
      </p:pic>
    </p:spTree>
    <p:extLst>
      <p:ext uri="{BB962C8B-B14F-4D97-AF65-F5344CB8AC3E}">
        <p14:creationId xmlns:p14="http://schemas.microsoft.com/office/powerpoint/2010/main" val="105512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7">
      <a:dk1>
        <a:srgbClr val="000000"/>
      </a:dk1>
      <a:lt1>
        <a:srgbClr val="FFFFFF"/>
      </a:lt1>
      <a:dk2>
        <a:srgbClr val="222222"/>
      </a:dk2>
      <a:lt2>
        <a:srgbClr val="E6E6E6"/>
      </a:lt2>
      <a:accent1>
        <a:srgbClr val="EF631A"/>
      </a:accent1>
      <a:accent2>
        <a:srgbClr val="BEBEBE"/>
      </a:accent2>
      <a:accent3>
        <a:srgbClr val="1189B6"/>
      </a:accent3>
      <a:accent4>
        <a:srgbClr val="66C9E5"/>
      </a:accent4>
      <a:accent5>
        <a:srgbClr val="359DDF"/>
      </a:accent5>
      <a:accent6>
        <a:srgbClr val="0068C7"/>
      </a:accent6>
      <a:hlink>
        <a:srgbClr val="F0631A"/>
      </a:hlink>
      <a:folHlink>
        <a:srgbClr val="1A1A1A"/>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631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28575" cmpd="sng">
          <a:solidFill>
            <a:schemeClr val="bg1"/>
          </a:solidFill>
        </a:ln>
        <a:effectLst/>
      </a:spPr>
      <a:bodyPr/>
      <a:lstStyle/>
      <a:style>
        <a:lnRef idx="1">
          <a:schemeClr val="accent1"/>
        </a:lnRef>
        <a:fillRef idx="3">
          <a:schemeClr val="accent1"/>
        </a:fillRef>
        <a:effectRef idx="2">
          <a:schemeClr val="accent1"/>
        </a:effectRef>
        <a:fontRef idx="minor">
          <a:schemeClr val="lt1"/>
        </a:fontRef>
      </a:style>
    </a:lnDef>
  </a:objectDefaults>
  <a:extraClrSchemeLst/>
</a:theme>
</file>

<file path=ppt/theme/theme2.xml><?xml version="1.0" encoding="utf-8"?>
<a:theme xmlns:a="http://schemas.openxmlformats.org/drawingml/2006/main" name="Office Theme">
  <a:themeElements>
    <a:clrScheme name="Custom 17">
      <a:dk1>
        <a:srgbClr val="000000"/>
      </a:dk1>
      <a:lt1>
        <a:srgbClr val="FFFFFF"/>
      </a:lt1>
      <a:dk2>
        <a:srgbClr val="222222"/>
      </a:dk2>
      <a:lt2>
        <a:srgbClr val="E6E6E6"/>
      </a:lt2>
      <a:accent1>
        <a:srgbClr val="EF631A"/>
      </a:accent1>
      <a:accent2>
        <a:srgbClr val="BEBEBE"/>
      </a:accent2>
      <a:accent3>
        <a:srgbClr val="1189B6"/>
      </a:accent3>
      <a:accent4>
        <a:srgbClr val="66C9E5"/>
      </a:accent4>
      <a:accent5>
        <a:srgbClr val="359DDF"/>
      </a:accent5>
      <a:accent6>
        <a:srgbClr val="0068C7"/>
      </a:accent6>
      <a:hlink>
        <a:srgbClr val="F0631A"/>
      </a:hlink>
      <a:folHlink>
        <a:srgbClr val="1A1A1A"/>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631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28575" cmpd="sng">
          <a:solidFill>
            <a:schemeClr val="bg1"/>
          </a:solidFill>
        </a:ln>
        <a:effectLst/>
      </a:spPr>
      <a:bodyPr/>
      <a:lstStyle/>
      <a:style>
        <a:lnRef idx="1">
          <a:schemeClr val="accent1"/>
        </a:lnRef>
        <a:fillRef idx="3">
          <a:schemeClr val="accent1"/>
        </a:fillRef>
        <a:effectRef idx="2">
          <a:schemeClr val="accent1"/>
        </a:effectRef>
        <a:fontRef idx="minor">
          <a:schemeClr val="lt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B22D4FF46D3C4284F2ED70B88C5639" ma:contentTypeVersion="12" ma:contentTypeDescription="Create a new document." ma:contentTypeScope="" ma:versionID="fc27ab34a48967ef9007468b0ce7195a">
  <xsd:schema xmlns:xsd="http://www.w3.org/2001/XMLSchema" xmlns:xs="http://www.w3.org/2001/XMLSchema" xmlns:p="http://schemas.microsoft.com/office/2006/metadata/properties" xmlns:ns2="a9d166ff-f8a9-499b-b22b-00ccfd2b13c0" xmlns:ns3="fe4f9b8e-6724-45fb-af4f-8600aa27d170" targetNamespace="http://schemas.microsoft.com/office/2006/metadata/properties" ma:root="true" ma:fieldsID="24c0fe49ac80a887b0164eb2f4d30da3" ns2:_="" ns3:_="">
    <xsd:import namespace="a9d166ff-f8a9-499b-b22b-00ccfd2b13c0"/>
    <xsd:import namespace="fe4f9b8e-6724-45fb-af4f-8600aa27d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EventHashCode" minOccurs="0"/>
                <xsd:element ref="ns2:MediaServiceGenerationTime" minOccurs="0"/>
                <xsd:element ref="ns2:MediaServiceOCR"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166ff-f8a9-499b-b22b-00ccfd2b13c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4f9b8e-6724-45fb-af4f-8600aa27d17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DFA566-0B35-4F62-845E-D1E34D531BC6}">
  <ds:schemaRefs>
    <ds:schemaRef ds:uri="a9d166ff-f8a9-499b-b22b-00ccfd2b13c0"/>
    <ds:schemaRef ds:uri="fe4f9b8e-6724-45fb-af4f-8600aa27d1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2A7F7B-0286-41B7-A387-40E89AC482FF}">
  <ds:schemaRefs>
    <ds:schemaRef ds:uri="http://schemas.microsoft.com/sharepoint/v3/contenttype/forms"/>
  </ds:schemaRefs>
</ds:datastoreItem>
</file>

<file path=customXml/itemProps3.xml><?xml version="1.0" encoding="utf-8"?>
<ds:datastoreItem xmlns:ds="http://schemas.openxmlformats.org/officeDocument/2006/customXml" ds:itemID="{B9DA5818-43A3-4B3F-B89E-04C06774D4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TotalTime>
  <Words>647</Words>
  <Application>Microsoft Office PowerPoint</Application>
  <PresentationFormat>On-screen Show (16:9)</PresentationFormat>
  <Paragraphs>139</Paragraphs>
  <Slides>18</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Avenir Black</vt:lpstr>
      <vt:lpstr>Avenir Book</vt:lpstr>
      <vt:lpstr>Calibri</vt:lpstr>
      <vt:lpstr>Courier New</vt:lpstr>
      <vt:lpstr>LucidaGrande</vt:lpstr>
      <vt:lpstr>Wingdings</vt:lpstr>
      <vt:lpstr>1_Office Theme</vt:lpstr>
      <vt:lpstr>Office Theme</vt:lpstr>
      <vt:lpstr>PowerPoint Presentation</vt:lpstr>
      <vt:lpstr>PowerPoint Presentation</vt:lpstr>
      <vt:lpstr>Why add omni-channel features?</vt:lpstr>
      <vt:lpstr>Client application for client users</vt:lpstr>
      <vt:lpstr>Omni channel Management</vt:lpstr>
      <vt:lpstr>Channel benefits </vt:lpstr>
      <vt:lpstr>Website plug-ins</vt:lpstr>
      <vt:lpstr>Omni channel history</vt:lpstr>
      <vt:lpstr>PowerPoint Presentation</vt:lpstr>
      <vt:lpstr>Akixi call analytics</vt:lpstr>
      <vt:lpstr>Dubber call recording</vt:lpstr>
      <vt:lpstr>Intelligent virtual agents</vt:lpstr>
      <vt:lpstr>CALLBAck / Q For me</vt:lpstr>
      <vt:lpstr>Where are we going</vt:lpstr>
      <vt:lpstr>What else might they want?</vt:lpstr>
      <vt:lpstr>License packs</vt:lpstr>
      <vt:lpstr>Who is Interested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Penny</dc:creator>
  <cp:lastModifiedBy>David Huskinson</cp:lastModifiedBy>
  <cp:revision>181</cp:revision>
  <dcterms:created xsi:type="dcterms:W3CDTF">2019-06-06T15:24:13Z</dcterms:created>
  <dcterms:modified xsi:type="dcterms:W3CDTF">2022-03-04T09:51:04Z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0x01010059B22D4FF46D3C4284F2ED70B88C5639</vt:lpwstr>
  </property>
</Properties>
</file>